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74" r:id="rId2"/>
    <p:sldMasterId id="2147483685" r:id="rId3"/>
  </p:sldMasterIdLst>
  <p:notesMasterIdLst>
    <p:notesMasterId r:id="rId106"/>
  </p:notesMasterIdLst>
  <p:sldIdLst>
    <p:sldId id="281" r:id="rId4"/>
    <p:sldId id="282" r:id="rId5"/>
    <p:sldId id="283" r:id="rId6"/>
    <p:sldId id="284" r:id="rId7"/>
    <p:sldId id="401" r:id="rId8"/>
    <p:sldId id="402" r:id="rId9"/>
    <p:sldId id="403" r:id="rId10"/>
    <p:sldId id="404" r:id="rId11"/>
    <p:sldId id="405" r:id="rId12"/>
    <p:sldId id="406" r:id="rId13"/>
    <p:sldId id="407" r:id="rId14"/>
    <p:sldId id="408" r:id="rId15"/>
    <p:sldId id="409" r:id="rId16"/>
    <p:sldId id="413" r:id="rId17"/>
    <p:sldId id="410" r:id="rId18"/>
    <p:sldId id="411" r:id="rId19"/>
    <p:sldId id="412" r:id="rId20"/>
    <p:sldId id="414" r:id="rId21"/>
    <p:sldId id="417" r:id="rId22"/>
    <p:sldId id="415" r:id="rId23"/>
    <p:sldId id="416" r:id="rId24"/>
    <p:sldId id="419" r:id="rId25"/>
    <p:sldId id="420" r:id="rId26"/>
    <p:sldId id="498" r:id="rId27"/>
    <p:sldId id="418" r:id="rId28"/>
    <p:sldId id="441" r:id="rId29"/>
    <p:sldId id="442" r:id="rId30"/>
    <p:sldId id="443" r:id="rId31"/>
    <p:sldId id="421" r:id="rId32"/>
    <p:sldId id="423" r:id="rId33"/>
    <p:sldId id="424" r:id="rId34"/>
    <p:sldId id="426" r:id="rId35"/>
    <p:sldId id="425" r:id="rId36"/>
    <p:sldId id="450" r:id="rId37"/>
    <p:sldId id="451" r:id="rId38"/>
    <p:sldId id="427" r:id="rId39"/>
    <p:sldId id="428" r:id="rId40"/>
    <p:sldId id="429" r:id="rId41"/>
    <p:sldId id="430" r:id="rId42"/>
    <p:sldId id="431" r:id="rId43"/>
    <p:sldId id="432" r:id="rId44"/>
    <p:sldId id="422" r:id="rId45"/>
    <p:sldId id="438" r:id="rId46"/>
    <p:sldId id="439" r:id="rId47"/>
    <p:sldId id="440" r:id="rId48"/>
    <p:sldId id="437" r:id="rId49"/>
    <p:sldId id="433" r:id="rId50"/>
    <p:sldId id="434" r:id="rId51"/>
    <p:sldId id="444" r:id="rId52"/>
    <p:sldId id="499" r:id="rId53"/>
    <p:sldId id="435" r:id="rId54"/>
    <p:sldId id="436" r:id="rId55"/>
    <p:sldId id="445" r:id="rId56"/>
    <p:sldId id="446" r:id="rId57"/>
    <p:sldId id="447" r:id="rId58"/>
    <p:sldId id="452" r:id="rId59"/>
    <p:sldId id="453" r:id="rId60"/>
    <p:sldId id="454" r:id="rId61"/>
    <p:sldId id="455" r:id="rId62"/>
    <p:sldId id="456" r:id="rId63"/>
    <p:sldId id="457" r:id="rId64"/>
    <p:sldId id="458" r:id="rId65"/>
    <p:sldId id="459" r:id="rId66"/>
    <p:sldId id="460" r:id="rId67"/>
    <p:sldId id="461" r:id="rId68"/>
    <p:sldId id="462" r:id="rId69"/>
    <p:sldId id="463" r:id="rId70"/>
    <p:sldId id="464" r:id="rId71"/>
    <p:sldId id="465" r:id="rId72"/>
    <p:sldId id="449" r:id="rId73"/>
    <p:sldId id="466" r:id="rId74"/>
    <p:sldId id="467" r:id="rId75"/>
    <p:sldId id="468" r:id="rId76"/>
    <p:sldId id="469" r:id="rId77"/>
    <p:sldId id="470" r:id="rId78"/>
    <p:sldId id="471" r:id="rId79"/>
    <p:sldId id="472" r:id="rId80"/>
    <p:sldId id="473" r:id="rId81"/>
    <p:sldId id="474" r:id="rId82"/>
    <p:sldId id="475" r:id="rId83"/>
    <p:sldId id="476" r:id="rId84"/>
    <p:sldId id="477" r:id="rId85"/>
    <p:sldId id="478" r:id="rId86"/>
    <p:sldId id="448" r:id="rId87"/>
    <p:sldId id="479" r:id="rId88"/>
    <p:sldId id="480" r:id="rId89"/>
    <p:sldId id="481" r:id="rId90"/>
    <p:sldId id="482" r:id="rId91"/>
    <p:sldId id="483" r:id="rId92"/>
    <p:sldId id="490" r:id="rId93"/>
    <p:sldId id="491" r:id="rId94"/>
    <p:sldId id="492" r:id="rId95"/>
    <p:sldId id="493" r:id="rId96"/>
    <p:sldId id="494" r:id="rId97"/>
    <p:sldId id="495" r:id="rId98"/>
    <p:sldId id="496" r:id="rId99"/>
    <p:sldId id="484" r:id="rId100"/>
    <p:sldId id="485" r:id="rId101"/>
    <p:sldId id="486" r:id="rId102"/>
    <p:sldId id="487" r:id="rId103"/>
    <p:sldId id="488" r:id="rId104"/>
    <p:sldId id="489" r:id="rId10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C7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56" autoAdjust="0"/>
    <p:restoredTop sz="94660"/>
  </p:normalViewPr>
  <p:slideViewPr>
    <p:cSldViewPr>
      <p:cViewPr varScale="1">
        <p:scale>
          <a:sx n="68" d="100"/>
          <a:sy n="68" d="100"/>
        </p:scale>
        <p:origin x="1428"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presProps" Target="presProp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heme" Target="theme/theme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A93423-8613-48F5-B07D-330937FDAE75}"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zh-CN" altLang="en-US"/>
        </a:p>
      </dgm:t>
    </dgm:pt>
    <dgm:pt modelId="{27B83EC6-EB4E-42BD-9499-00B652076B1A}">
      <dgm:prSet custT="1"/>
      <dgm:spPr/>
      <dgm:t>
        <a:bodyPr/>
        <a:lstStyle/>
        <a:p>
          <a:pPr rtl="0">
            <a:lnSpc>
              <a:spcPct val="150000"/>
            </a:lnSpc>
          </a:pPr>
          <a:r>
            <a:rPr lang="zh-CN" altLang="en-US" sz="2200" b="1" dirty="0" smtClean="0">
              <a:solidFill>
                <a:schemeClr val="tx1"/>
              </a:solidFill>
              <a:effectLst/>
            </a:rPr>
            <a:t>空间数据可视化</a:t>
          </a:r>
          <a:endParaRPr lang="en-US" sz="2200" b="1" dirty="0">
            <a:solidFill>
              <a:schemeClr val="tx1"/>
            </a:solidFill>
            <a:effectLst/>
          </a:endParaRPr>
        </a:p>
      </dgm:t>
    </dgm:pt>
    <dgm:pt modelId="{8FACA927-4500-4B54-A762-83D8040CD084}" type="parTrans" cxnId="{9193C1B1-E73D-4206-935F-70027BBC0DD6}">
      <dgm:prSet/>
      <dgm:spPr/>
      <dgm:t>
        <a:bodyPr/>
        <a:lstStyle/>
        <a:p>
          <a:pPr>
            <a:lnSpc>
              <a:spcPct val="150000"/>
            </a:lnSpc>
          </a:pPr>
          <a:endParaRPr lang="zh-CN" altLang="en-US" sz="2200" b="1">
            <a:solidFill>
              <a:schemeClr val="tx1"/>
            </a:solidFill>
            <a:effectLst/>
          </a:endParaRPr>
        </a:p>
      </dgm:t>
    </dgm:pt>
    <dgm:pt modelId="{4BA576D0-472C-4229-A621-B769E2877497}" type="sibTrans" cxnId="{9193C1B1-E73D-4206-935F-70027BBC0DD6}">
      <dgm:prSet/>
      <dgm:spPr/>
      <dgm:t>
        <a:bodyPr/>
        <a:lstStyle/>
        <a:p>
          <a:pPr>
            <a:lnSpc>
              <a:spcPct val="150000"/>
            </a:lnSpc>
          </a:pPr>
          <a:endParaRPr lang="zh-CN" altLang="en-US" sz="2200" b="1">
            <a:solidFill>
              <a:schemeClr val="tx1"/>
            </a:solidFill>
            <a:effectLst/>
          </a:endParaRPr>
        </a:p>
      </dgm:t>
    </dgm:pt>
    <dgm:pt modelId="{7E34B1DE-1C67-40D0-AB16-B00226371AE1}">
      <dgm:prSet custT="1"/>
      <dgm:spPr/>
      <dgm:t>
        <a:bodyPr/>
        <a:lstStyle/>
        <a:p>
          <a:pPr rtl="0">
            <a:lnSpc>
              <a:spcPct val="150000"/>
            </a:lnSpc>
          </a:pPr>
          <a:r>
            <a:rPr lang="zh-CN" altLang="en-US" sz="2200" b="1" dirty="0" smtClean="0">
              <a:solidFill>
                <a:schemeClr val="tx1"/>
              </a:solidFill>
              <a:effectLst/>
            </a:rPr>
            <a:t>地图制图</a:t>
          </a:r>
          <a:endParaRPr lang="zh-CN" altLang="en-US" sz="2200" b="1" dirty="0">
            <a:solidFill>
              <a:schemeClr val="tx1"/>
            </a:solidFill>
            <a:effectLst/>
          </a:endParaRPr>
        </a:p>
      </dgm:t>
    </dgm:pt>
    <dgm:pt modelId="{4A352064-60FE-4504-9EA1-1C389CEA5640}" type="parTrans" cxnId="{3433D1E6-1399-4055-B33B-6CA28AE034B3}">
      <dgm:prSet/>
      <dgm:spPr/>
      <dgm:t>
        <a:bodyPr/>
        <a:lstStyle/>
        <a:p>
          <a:pPr>
            <a:lnSpc>
              <a:spcPct val="150000"/>
            </a:lnSpc>
          </a:pPr>
          <a:endParaRPr lang="zh-CN" altLang="en-US" sz="2200" b="1">
            <a:solidFill>
              <a:schemeClr val="tx1"/>
            </a:solidFill>
            <a:effectLst/>
          </a:endParaRPr>
        </a:p>
      </dgm:t>
    </dgm:pt>
    <dgm:pt modelId="{9E03AC72-E6E0-4C39-9A49-4B72DFC00577}" type="sibTrans" cxnId="{3433D1E6-1399-4055-B33B-6CA28AE034B3}">
      <dgm:prSet/>
      <dgm:spPr/>
      <dgm:t>
        <a:bodyPr/>
        <a:lstStyle/>
        <a:p>
          <a:pPr>
            <a:lnSpc>
              <a:spcPct val="150000"/>
            </a:lnSpc>
          </a:pPr>
          <a:endParaRPr lang="zh-CN" altLang="en-US" sz="2200" b="1">
            <a:solidFill>
              <a:schemeClr val="tx1"/>
            </a:solidFill>
            <a:effectLst/>
          </a:endParaRPr>
        </a:p>
      </dgm:t>
    </dgm:pt>
    <dgm:pt modelId="{2A5C8F27-88EC-4E28-A400-C377536E94B5}" type="pres">
      <dgm:prSet presAssocID="{86A93423-8613-48F5-B07D-330937FDAE75}" presName="linear" presStyleCnt="0">
        <dgm:presLayoutVars>
          <dgm:animLvl val="lvl"/>
          <dgm:resizeHandles val="exact"/>
        </dgm:presLayoutVars>
      </dgm:prSet>
      <dgm:spPr/>
      <dgm:t>
        <a:bodyPr/>
        <a:lstStyle/>
        <a:p>
          <a:endParaRPr lang="zh-CN" altLang="en-US"/>
        </a:p>
      </dgm:t>
    </dgm:pt>
    <dgm:pt modelId="{4215695F-4AC5-4091-A91D-4A79591E2467}" type="pres">
      <dgm:prSet presAssocID="{27B83EC6-EB4E-42BD-9499-00B652076B1A}" presName="parentText" presStyleLbl="node1" presStyleIdx="0" presStyleCnt="2" custScaleY="58685">
        <dgm:presLayoutVars>
          <dgm:chMax val="0"/>
          <dgm:bulletEnabled val="1"/>
        </dgm:presLayoutVars>
      </dgm:prSet>
      <dgm:spPr/>
      <dgm:t>
        <a:bodyPr/>
        <a:lstStyle/>
        <a:p>
          <a:endParaRPr lang="zh-CN" altLang="en-US"/>
        </a:p>
      </dgm:t>
    </dgm:pt>
    <dgm:pt modelId="{7D1BF67E-06BA-4D97-A61F-9E74D7249ECA}" type="pres">
      <dgm:prSet presAssocID="{4BA576D0-472C-4229-A621-B769E2877497}" presName="spacer" presStyleCnt="0"/>
      <dgm:spPr/>
    </dgm:pt>
    <dgm:pt modelId="{3D55EC9C-13CE-47E6-A182-059D8B3BFEE7}" type="pres">
      <dgm:prSet presAssocID="{7E34B1DE-1C67-40D0-AB16-B00226371AE1}" presName="parentText" presStyleLbl="node1" presStyleIdx="1" presStyleCnt="2" custScaleY="58646">
        <dgm:presLayoutVars>
          <dgm:chMax val="0"/>
          <dgm:bulletEnabled val="1"/>
        </dgm:presLayoutVars>
      </dgm:prSet>
      <dgm:spPr/>
      <dgm:t>
        <a:bodyPr/>
        <a:lstStyle/>
        <a:p>
          <a:endParaRPr lang="zh-CN" altLang="en-US"/>
        </a:p>
      </dgm:t>
    </dgm:pt>
  </dgm:ptLst>
  <dgm:cxnLst>
    <dgm:cxn modelId="{3433D1E6-1399-4055-B33B-6CA28AE034B3}" srcId="{86A93423-8613-48F5-B07D-330937FDAE75}" destId="{7E34B1DE-1C67-40D0-AB16-B00226371AE1}" srcOrd="1" destOrd="0" parTransId="{4A352064-60FE-4504-9EA1-1C389CEA5640}" sibTransId="{9E03AC72-E6E0-4C39-9A49-4B72DFC00577}"/>
    <dgm:cxn modelId="{2F433D35-52A5-4CB2-A73B-E3211AC1A920}" type="presOf" srcId="{7E34B1DE-1C67-40D0-AB16-B00226371AE1}" destId="{3D55EC9C-13CE-47E6-A182-059D8B3BFEE7}" srcOrd="0" destOrd="0" presId="urn:microsoft.com/office/officeart/2005/8/layout/vList2"/>
    <dgm:cxn modelId="{9193C1B1-E73D-4206-935F-70027BBC0DD6}" srcId="{86A93423-8613-48F5-B07D-330937FDAE75}" destId="{27B83EC6-EB4E-42BD-9499-00B652076B1A}" srcOrd="0" destOrd="0" parTransId="{8FACA927-4500-4B54-A762-83D8040CD084}" sibTransId="{4BA576D0-472C-4229-A621-B769E2877497}"/>
    <dgm:cxn modelId="{C742A942-AB26-4343-BEB8-6FEA0AF253CD}" type="presOf" srcId="{27B83EC6-EB4E-42BD-9499-00B652076B1A}" destId="{4215695F-4AC5-4091-A91D-4A79591E2467}" srcOrd="0" destOrd="0" presId="urn:microsoft.com/office/officeart/2005/8/layout/vList2"/>
    <dgm:cxn modelId="{D86FA7ED-58DA-489B-888F-B208FF5F71F1}" type="presOf" srcId="{86A93423-8613-48F5-B07D-330937FDAE75}" destId="{2A5C8F27-88EC-4E28-A400-C377536E94B5}" srcOrd="0" destOrd="0" presId="urn:microsoft.com/office/officeart/2005/8/layout/vList2"/>
    <dgm:cxn modelId="{BC4F20C1-BF45-494B-99B2-B5C4B1CDEC61}" type="presParOf" srcId="{2A5C8F27-88EC-4E28-A400-C377536E94B5}" destId="{4215695F-4AC5-4091-A91D-4A79591E2467}" srcOrd="0" destOrd="0" presId="urn:microsoft.com/office/officeart/2005/8/layout/vList2"/>
    <dgm:cxn modelId="{0BDAEB46-4D47-46C5-9B4E-F6B570D7E93F}" type="presParOf" srcId="{2A5C8F27-88EC-4E28-A400-C377536E94B5}" destId="{7D1BF67E-06BA-4D97-A61F-9E74D7249ECA}" srcOrd="1" destOrd="0" presId="urn:microsoft.com/office/officeart/2005/8/layout/vList2"/>
    <dgm:cxn modelId="{AA275CAB-1992-41A9-86CE-8ABC7E7B848F}" type="presParOf" srcId="{2A5C8F27-88EC-4E28-A400-C377536E94B5}" destId="{3D55EC9C-13CE-47E6-A182-059D8B3BFEE7}" srcOrd="2" destOrd="0" presId="urn:microsoft.com/office/officeart/2005/8/layout/vList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1BAC098-62EC-4C33-84C4-B77AC52287C6}" type="doc">
      <dgm:prSet loTypeId="urn:microsoft.com/office/officeart/2005/8/layout/venn3" loCatId="relationship" qsTypeId="urn:microsoft.com/office/officeart/2005/8/quickstyle/3d1" qsCatId="3D" csTypeId="urn:microsoft.com/office/officeart/2005/8/colors/colorful5" csCatId="colorful" phldr="1"/>
      <dgm:spPr/>
      <dgm:t>
        <a:bodyPr/>
        <a:lstStyle/>
        <a:p>
          <a:endParaRPr lang="zh-CN" altLang="en-US"/>
        </a:p>
      </dgm:t>
    </dgm:pt>
    <dgm:pt modelId="{A029B1A9-7C63-4C67-B187-7D859777455C}">
      <dgm:prSet phldrT="[文本]" custT="1"/>
      <dgm:spPr/>
      <dgm:t>
        <a:bodyPr/>
        <a:lstStyle/>
        <a:p>
          <a:r>
            <a:rPr lang="zh-CN" altLang="en-US" sz="2400" dirty="0" smtClean="0"/>
            <a:t>唯一值</a:t>
          </a:r>
          <a:endParaRPr lang="zh-CN" altLang="en-US" sz="2400" dirty="0"/>
        </a:p>
      </dgm:t>
    </dgm:pt>
    <dgm:pt modelId="{508A9ABD-4A4F-43F7-8759-7D1370FFBF64}" type="parTrans" cxnId="{22561C7E-3C10-42EB-AB92-8F674B67F4B0}">
      <dgm:prSet/>
      <dgm:spPr/>
      <dgm:t>
        <a:bodyPr/>
        <a:lstStyle/>
        <a:p>
          <a:endParaRPr lang="zh-CN" altLang="en-US" sz="3600"/>
        </a:p>
      </dgm:t>
    </dgm:pt>
    <dgm:pt modelId="{EEA2B78B-EC20-4107-A2EF-875E0924F567}" type="sibTrans" cxnId="{22561C7E-3C10-42EB-AB92-8F674B67F4B0}">
      <dgm:prSet/>
      <dgm:spPr/>
      <dgm:t>
        <a:bodyPr/>
        <a:lstStyle/>
        <a:p>
          <a:endParaRPr lang="zh-CN" altLang="en-US" sz="3600"/>
        </a:p>
      </dgm:t>
    </dgm:pt>
    <dgm:pt modelId="{C8970942-236E-4E49-80BA-AE05CDFA659B}">
      <dgm:prSet phldrT="[文本]" custT="1"/>
      <dgm:spPr/>
      <dgm:t>
        <a:bodyPr/>
        <a:lstStyle/>
        <a:p>
          <a:r>
            <a:rPr lang="zh-CN" altLang="en-US" sz="2400" dirty="0" smtClean="0"/>
            <a:t>唯一值、多个字段</a:t>
          </a:r>
          <a:endParaRPr lang="zh-CN" altLang="en-US" sz="2400" dirty="0"/>
        </a:p>
      </dgm:t>
    </dgm:pt>
    <dgm:pt modelId="{61FEE16E-312E-4EC5-B78D-A584412AE03E}" type="parTrans" cxnId="{CD542957-A00A-414F-BA06-588E4414BD17}">
      <dgm:prSet/>
      <dgm:spPr/>
      <dgm:t>
        <a:bodyPr/>
        <a:lstStyle/>
        <a:p>
          <a:endParaRPr lang="zh-CN" altLang="en-US" sz="3600"/>
        </a:p>
      </dgm:t>
    </dgm:pt>
    <dgm:pt modelId="{390FADB0-652C-49E6-8345-B3B025C0F815}" type="sibTrans" cxnId="{CD542957-A00A-414F-BA06-588E4414BD17}">
      <dgm:prSet/>
      <dgm:spPr/>
      <dgm:t>
        <a:bodyPr/>
        <a:lstStyle/>
        <a:p>
          <a:endParaRPr lang="zh-CN" altLang="en-US" sz="3600"/>
        </a:p>
      </dgm:t>
    </dgm:pt>
    <dgm:pt modelId="{29A78F16-9D36-4874-BA97-61ACDC89CF97}">
      <dgm:prSet phldrT="[文本]" custT="1"/>
      <dgm:spPr/>
      <dgm:t>
        <a:bodyPr/>
        <a:lstStyle/>
        <a:p>
          <a:r>
            <a:rPr lang="zh-CN" altLang="en-US" sz="2400" dirty="0" smtClean="0"/>
            <a:t>与样式中的符号匹配</a:t>
          </a:r>
          <a:endParaRPr lang="zh-CN" altLang="en-US" sz="2400" dirty="0"/>
        </a:p>
      </dgm:t>
    </dgm:pt>
    <dgm:pt modelId="{2A3BAFE7-FEBA-4C4F-819A-230062581720}" type="parTrans" cxnId="{C3454E4D-7DD5-4885-95D4-4664844D6166}">
      <dgm:prSet/>
      <dgm:spPr/>
      <dgm:t>
        <a:bodyPr/>
        <a:lstStyle/>
        <a:p>
          <a:endParaRPr lang="zh-CN" altLang="en-US" sz="3600"/>
        </a:p>
      </dgm:t>
    </dgm:pt>
    <dgm:pt modelId="{8ACBC20E-93C3-4450-8346-646DD70F1776}" type="sibTrans" cxnId="{C3454E4D-7DD5-4885-95D4-4664844D6166}">
      <dgm:prSet/>
      <dgm:spPr/>
      <dgm:t>
        <a:bodyPr/>
        <a:lstStyle/>
        <a:p>
          <a:endParaRPr lang="zh-CN" altLang="en-US" sz="3600"/>
        </a:p>
      </dgm:t>
    </dgm:pt>
    <dgm:pt modelId="{662BB19E-612A-4DE3-B410-4F89530B1795}">
      <dgm:prSet phldrT="[文本]" custT="1"/>
      <dgm:spPr/>
      <dgm:t>
        <a:bodyPr/>
        <a:lstStyle/>
        <a:p>
          <a:r>
            <a:rPr lang="zh-CN" altLang="en-US" sz="1400" dirty="0" smtClean="0"/>
            <a:t>根据属性的不同，给每一个唯一值指定不同的符号</a:t>
          </a:r>
          <a:endParaRPr lang="zh-CN" altLang="en-US" sz="1400" dirty="0"/>
        </a:p>
      </dgm:t>
    </dgm:pt>
    <dgm:pt modelId="{F4DEBF77-9B77-4B21-8C1E-DE3ED0F9F176}" type="parTrans" cxnId="{18169625-F44F-4CE1-A5CF-AB684EBAF605}">
      <dgm:prSet/>
      <dgm:spPr/>
      <dgm:t>
        <a:bodyPr/>
        <a:lstStyle/>
        <a:p>
          <a:endParaRPr lang="zh-CN" altLang="en-US" sz="3600"/>
        </a:p>
      </dgm:t>
    </dgm:pt>
    <dgm:pt modelId="{5BE50DF6-A6A1-4928-8A6C-92B945F5CDCC}" type="sibTrans" cxnId="{18169625-F44F-4CE1-A5CF-AB684EBAF605}">
      <dgm:prSet/>
      <dgm:spPr/>
      <dgm:t>
        <a:bodyPr/>
        <a:lstStyle/>
        <a:p>
          <a:endParaRPr lang="zh-CN" altLang="en-US" sz="3600"/>
        </a:p>
      </dgm:t>
    </dgm:pt>
    <dgm:pt modelId="{0B0DC6D5-BC54-4886-ABB1-F3C2F50009A1}">
      <dgm:prSet phldrT="[文本]" custT="1"/>
      <dgm:spPr/>
      <dgm:t>
        <a:bodyPr/>
        <a:lstStyle/>
        <a:p>
          <a:r>
            <a:rPr lang="zh-CN" altLang="en-US" sz="1400" dirty="0" smtClean="0"/>
            <a:t>使用多个字段的唯一值的组合来指定要素的符号</a:t>
          </a:r>
          <a:endParaRPr lang="zh-CN" altLang="en-US" sz="1400" dirty="0"/>
        </a:p>
      </dgm:t>
    </dgm:pt>
    <dgm:pt modelId="{344B224C-CF8C-4A64-A577-DADC1A196F0A}" type="parTrans" cxnId="{313B067E-E8C9-4CF9-B803-55C962B84EDA}">
      <dgm:prSet/>
      <dgm:spPr/>
      <dgm:t>
        <a:bodyPr/>
        <a:lstStyle/>
        <a:p>
          <a:endParaRPr lang="zh-CN" altLang="en-US" sz="3600"/>
        </a:p>
      </dgm:t>
    </dgm:pt>
    <dgm:pt modelId="{77A37A8E-94EC-4E02-86E1-A68BBF42D0A3}" type="sibTrans" cxnId="{313B067E-E8C9-4CF9-B803-55C962B84EDA}">
      <dgm:prSet/>
      <dgm:spPr/>
      <dgm:t>
        <a:bodyPr/>
        <a:lstStyle/>
        <a:p>
          <a:endParaRPr lang="zh-CN" altLang="en-US" sz="3600"/>
        </a:p>
      </dgm:t>
    </dgm:pt>
    <dgm:pt modelId="{A35F1433-77C3-4795-82FF-1EC1ACE320A8}">
      <dgm:prSet phldrT="[文本]" custT="1"/>
      <dgm:spPr/>
      <dgm:t>
        <a:bodyPr/>
        <a:lstStyle/>
        <a:p>
          <a:r>
            <a:rPr lang="zh-CN" altLang="en-US" sz="1400" dirty="0" smtClean="0"/>
            <a:t>将图层类别字段值与所引用的样式中的符号名称相匹配，匹配成功后该符号用来符号化相应的类型</a:t>
          </a:r>
          <a:endParaRPr lang="zh-CN" altLang="en-US" sz="1400" dirty="0"/>
        </a:p>
      </dgm:t>
    </dgm:pt>
    <dgm:pt modelId="{911710FD-2AC2-4A55-9D67-1BB6E4935267}" type="parTrans" cxnId="{E32B1106-C9B2-4E5A-B74C-BEA72E80DE7A}">
      <dgm:prSet/>
      <dgm:spPr/>
      <dgm:t>
        <a:bodyPr/>
        <a:lstStyle/>
        <a:p>
          <a:endParaRPr lang="zh-CN" altLang="en-US" sz="3600"/>
        </a:p>
      </dgm:t>
    </dgm:pt>
    <dgm:pt modelId="{DF4BB07D-BAA5-4DFC-9422-13065C5B8FDE}" type="sibTrans" cxnId="{E32B1106-C9B2-4E5A-B74C-BEA72E80DE7A}">
      <dgm:prSet/>
      <dgm:spPr/>
      <dgm:t>
        <a:bodyPr/>
        <a:lstStyle/>
        <a:p>
          <a:endParaRPr lang="zh-CN" altLang="en-US" sz="3600"/>
        </a:p>
      </dgm:t>
    </dgm:pt>
    <dgm:pt modelId="{5D9A36CE-A029-4BDE-A5F5-66E0D3DFD2FD}" type="pres">
      <dgm:prSet presAssocID="{B1BAC098-62EC-4C33-84C4-B77AC52287C6}" presName="Name0" presStyleCnt="0">
        <dgm:presLayoutVars>
          <dgm:dir/>
          <dgm:resizeHandles val="exact"/>
        </dgm:presLayoutVars>
      </dgm:prSet>
      <dgm:spPr/>
      <dgm:t>
        <a:bodyPr/>
        <a:lstStyle/>
        <a:p>
          <a:endParaRPr lang="zh-CN" altLang="en-US"/>
        </a:p>
      </dgm:t>
    </dgm:pt>
    <dgm:pt modelId="{1EC459F6-2653-4B59-95FE-ADA1F20B8725}" type="pres">
      <dgm:prSet presAssocID="{A029B1A9-7C63-4C67-B187-7D859777455C}" presName="Name5" presStyleLbl="vennNode1" presStyleIdx="0" presStyleCnt="3">
        <dgm:presLayoutVars>
          <dgm:bulletEnabled val="1"/>
        </dgm:presLayoutVars>
      </dgm:prSet>
      <dgm:spPr/>
      <dgm:t>
        <a:bodyPr/>
        <a:lstStyle/>
        <a:p>
          <a:endParaRPr lang="zh-CN" altLang="en-US"/>
        </a:p>
      </dgm:t>
    </dgm:pt>
    <dgm:pt modelId="{0DD55A1A-F0DA-4A3B-B40A-89B26D0F6B47}" type="pres">
      <dgm:prSet presAssocID="{EEA2B78B-EC20-4107-A2EF-875E0924F567}" presName="space" presStyleCnt="0"/>
      <dgm:spPr/>
    </dgm:pt>
    <dgm:pt modelId="{B5952C08-2B25-4F5F-AEF0-D562E14FF755}" type="pres">
      <dgm:prSet presAssocID="{C8970942-236E-4E49-80BA-AE05CDFA659B}" presName="Name5" presStyleLbl="vennNode1" presStyleIdx="1" presStyleCnt="3">
        <dgm:presLayoutVars>
          <dgm:bulletEnabled val="1"/>
        </dgm:presLayoutVars>
      </dgm:prSet>
      <dgm:spPr/>
      <dgm:t>
        <a:bodyPr/>
        <a:lstStyle/>
        <a:p>
          <a:endParaRPr lang="zh-CN" altLang="en-US"/>
        </a:p>
      </dgm:t>
    </dgm:pt>
    <dgm:pt modelId="{F8938DE9-CA96-4A7C-9B28-0083E75F3F2E}" type="pres">
      <dgm:prSet presAssocID="{390FADB0-652C-49E6-8345-B3B025C0F815}" presName="space" presStyleCnt="0"/>
      <dgm:spPr/>
    </dgm:pt>
    <dgm:pt modelId="{E5E28FF6-1910-45B7-A5D8-EA5C04DD8D6C}" type="pres">
      <dgm:prSet presAssocID="{29A78F16-9D36-4874-BA97-61ACDC89CF97}" presName="Name5" presStyleLbl="vennNode1" presStyleIdx="2" presStyleCnt="3">
        <dgm:presLayoutVars>
          <dgm:bulletEnabled val="1"/>
        </dgm:presLayoutVars>
      </dgm:prSet>
      <dgm:spPr/>
      <dgm:t>
        <a:bodyPr/>
        <a:lstStyle/>
        <a:p>
          <a:endParaRPr lang="zh-CN" altLang="en-US"/>
        </a:p>
      </dgm:t>
    </dgm:pt>
  </dgm:ptLst>
  <dgm:cxnLst>
    <dgm:cxn modelId="{7BF87D39-B6E9-42F4-BBCF-3E7308BD108D}" type="presOf" srcId="{A029B1A9-7C63-4C67-B187-7D859777455C}" destId="{1EC459F6-2653-4B59-95FE-ADA1F20B8725}" srcOrd="0" destOrd="0" presId="urn:microsoft.com/office/officeart/2005/8/layout/venn3"/>
    <dgm:cxn modelId="{03AFE0C3-6B74-4607-93C0-EB7365D0ADA9}" type="presOf" srcId="{C8970942-236E-4E49-80BA-AE05CDFA659B}" destId="{B5952C08-2B25-4F5F-AEF0-D562E14FF755}" srcOrd="0" destOrd="0" presId="urn:microsoft.com/office/officeart/2005/8/layout/venn3"/>
    <dgm:cxn modelId="{64F36453-28E5-4633-B517-899213C449CE}" type="presOf" srcId="{29A78F16-9D36-4874-BA97-61ACDC89CF97}" destId="{E5E28FF6-1910-45B7-A5D8-EA5C04DD8D6C}" srcOrd="0" destOrd="0" presId="urn:microsoft.com/office/officeart/2005/8/layout/venn3"/>
    <dgm:cxn modelId="{22561C7E-3C10-42EB-AB92-8F674B67F4B0}" srcId="{B1BAC098-62EC-4C33-84C4-B77AC52287C6}" destId="{A029B1A9-7C63-4C67-B187-7D859777455C}" srcOrd="0" destOrd="0" parTransId="{508A9ABD-4A4F-43F7-8759-7D1370FFBF64}" sibTransId="{EEA2B78B-EC20-4107-A2EF-875E0924F567}"/>
    <dgm:cxn modelId="{C3454E4D-7DD5-4885-95D4-4664844D6166}" srcId="{B1BAC098-62EC-4C33-84C4-B77AC52287C6}" destId="{29A78F16-9D36-4874-BA97-61ACDC89CF97}" srcOrd="2" destOrd="0" parTransId="{2A3BAFE7-FEBA-4C4F-819A-230062581720}" sibTransId="{8ACBC20E-93C3-4450-8346-646DD70F1776}"/>
    <dgm:cxn modelId="{8A234C3C-B184-4EC4-A32D-4E224FE3F3A2}" type="presOf" srcId="{B1BAC098-62EC-4C33-84C4-B77AC52287C6}" destId="{5D9A36CE-A029-4BDE-A5F5-66E0D3DFD2FD}" srcOrd="0" destOrd="0" presId="urn:microsoft.com/office/officeart/2005/8/layout/venn3"/>
    <dgm:cxn modelId="{F2251255-C443-488A-9245-7170AE04CF83}" type="presOf" srcId="{0B0DC6D5-BC54-4886-ABB1-F3C2F50009A1}" destId="{B5952C08-2B25-4F5F-AEF0-D562E14FF755}" srcOrd="0" destOrd="1" presId="urn:microsoft.com/office/officeart/2005/8/layout/venn3"/>
    <dgm:cxn modelId="{B4DF59DD-C64B-46D9-A0EF-2D971FDF8ADE}" type="presOf" srcId="{662BB19E-612A-4DE3-B410-4F89530B1795}" destId="{1EC459F6-2653-4B59-95FE-ADA1F20B8725}" srcOrd="0" destOrd="1" presId="urn:microsoft.com/office/officeart/2005/8/layout/venn3"/>
    <dgm:cxn modelId="{CD542957-A00A-414F-BA06-588E4414BD17}" srcId="{B1BAC098-62EC-4C33-84C4-B77AC52287C6}" destId="{C8970942-236E-4E49-80BA-AE05CDFA659B}" srcOrd="1" destOrd="0" parTransId="{61FEE16E-312E-4EC5-B78D-A584412AE03E}" sibTransId="{390FADB0-652C-49E6-8345-B3B025C0F815}"/>
    <dgm:cxn modelId="{94F349C6-3263-423D-ADCC-3DD0ADD87044}" type="presOf" srcId="{A35F1433-77C3-4795-82FF-1EC1ACE320A8}" destId="{E5E28FF6-1910-45B7-A5D8-EA5C04DD8D6C}" srcOrd="0" destOrd="1" presId="urn:microsoft.com/office/officeart/2005/8/layout/venn3"/>
    <dgm:cxn modelId="{E32B1106-C9B2-4E5A-B74C-BEA72E80DE7A}" srcId="{29A78F16-9D36-4874-BA97-61ACDC89CF97}" destId="{A35F1433-77C3-4795-82FF-1EC1ACE320A8}" srcOrd="0" destOrd="0" parTransId="{911710FD-2AC2-4A55-9D67-1BB6E4935267}" sibTransId="{DF4BB07D-BAA5-4DFC-9422-13065C5B8FDE}"/>
    <dgm:cxn modelId="{18169625-F44F-4CE1-A5CF-AB684EBAF605}" srcId="{A029B1A9-7C63-4C67-B187-7D859777455C}" destId="{662BB19E-612A-4DE3-B410-4F89530B1795}" srcOrd="0" destOrd="0" parTransId="{F4DEBF77-9B77-4B21-8C1E-DE3ED0F9F176}" sibTransId="{5BE50DF6-A6A1-4928-8A6C-92B945F5CDCC}"/>
    <dgm:cxn modelId="{313B067E-E8C9-4CF9-B803-55C962B84EDA}" srcId="{C8970942-236E-4E49-80BA-AE05CDFA659B}" destId="{0B0DC6D5-BC54-4886-ABB1-F3C2F50009A1}" srcOrd="0" destOrd="0" parTransId="{344B224C-CF8C-4A64-A577-DADC1A196F0A}" sibTransId="{77A37A8E-94EC-4E02-86E1-A68BBF42D0A3}"/>
    <dgm:cxn modelId="{7F52349E-5542-45BE-A01A-7D3325284ADE}" type="presParOf" srcId="{5D9A36CE-A029-4BDE-A5F5-66E0D3DFD2FD}" destId="{1EC459F6-2653-4B59-95FE-ADA1F20B8725}" srcOrd="0" destOrd="0" presId="urn:microsoft.com/office/officeart/2005/8/layout/venn3"/>
    <dgm:cxn modelId="{B9AC6C02-7AD9-4417-A0C8-0CD0A460DB95}" type="presParOf" srcId="{5D9A36CE-A029-4BDE-A5F5-66E0D3DFD2FD}" destId="{0DD55A1A-F0DA-4A3B-B40A-89B26D0F6B47}" srcOrd="1" destOrd="0" presId="urn:microsoft.com/office/officeart/2005/8/layout/venn3"/>
    <dgm:cxn modelId="{9042B2FA-1CFD-4FE2-A2E1-19C609F5AF03}" type="presParOf" srcId="{5D9A36CE-A029-4BDE-A5F5-66E0D3DFD2FD}" destId="{B5952C08-2B25-4F5F-AEF0-D562E14FF755}" srcOrd="2" destOrd="0" presId="urn:microsoft.com/office/officeart/2005/8/layout/venn3"/>
    <dgm:cxn modelId="{1D763074-BB6E-4E37-B344-0CB9A9C2E72F}" type="presParOf" srcId="{5D9A36CE-A029-4BDE-A5F5-66E0D3DFD2FD}" destId="{F8938DE9-CA96-4A7C-9B28-0083E75F3F2E}" srcOrd="3" destOrd="0" presId="urn:microsoft.com/office/officeart/2005/8/layout/venn3"/>
    <dgm:cxn modelId="{0F3CF3F2-6985-47FC-8732-99B0A49D9BC3}" type="presParOf" srcId="{5D9A36CE-A029-4BDE-A5F5-66E0D3DFD2FD}" destId="{E5E28FF6-1910-45B7-A5D8-EA5C04DD8D6C}"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6D3E859-3540-4416-B2D7-5F0E42925A7A}" type="doc">
      <dgm:prSet loTypeId="urn:microsoft.com/office/officeart/2005/8/layout/hList1" loCatId="list" qsTypeId="urn:microsoft.com/office/officeart/2005/8/quickstyle/3d1" qsCatId="3D" csTypeId="urn:microsoft.com/office/officeart/2005/8/colors/colorful5" csCatId="colorful" phldr="1"/>
      <dgm:spPr/>
      <dgm:t>
        <a:bodyPr/>
        <a:lstStyle/>
        <a:p>
          <a:endParaRPr lang="zh-CN" altLang="en-US"/>
        </a:p>
      </dgm:t>
    </dgm:pt>
    <dgm:pt modelId="{CEE0448A-6967-4CDE-B7F5-F88CBD886646}">
      <dgm:prSet custT="1"/>
      <dgm:spPr/>
      <dgm:t>
        <a:bodyPr/>
        <a:lstStyle/>
        <a:p>
          <a:pPr rtl="0"/>
          <a:r>
            <a:rPr lang="zh-CN" altLang="en-US" sz="1800" dirty="0" smtClean="0">
              <a:solidFill>
                <a:schemeClr val="tx1"/>
              </a:solidFill>
            </a:rPr>
            <a:t>分级色彩</a:t>
          </a:r>
          <a:endParaRPr lang="en-US" sz="1800" dirty="0">
            <a:solidFill>
              <a:schemeClr val="tx1"/>
            </a:solidFill>
          </a:endParaRPr>
        </a:p>
      </dgm:t>
    </dgm:pt>
    <dgm:pt modelId="{4EDB27C9-0A33-4C8C-88C7-E23C7B702C19}" type="parTrans" cxnId="{62D95C9C-CB42-455E-B3F1-330DA39D2598}">
      <dgm:prSet/>
      <dgm:spPr/>
      <dgm:t>
        <a:bodyPr/>
        <a:lstStyle/>
        <a:p>
          <a:endParaRPr lang="zh-CN" altLang="en-US" sz="1400">
            <a:solidFill>
              <a:schemeClr val="tx1"/>
            </a:solidFill>
          </a:endParaRPr>
        </a:p>
      </dgm:t>
    </dgm:pt>
    <dgm:pt modelId="{71675848-7FD9-4F3A-884C-CDD366096CC0}" type="sibTrans" cxnId="{62D95C9C-CB42-455E-B3F1-330DA39D2598}">
      <dgm:prSet/>
      <dgm:spPr/>
      <dgm:t>
        <a:bodyPr/>
        <a:lstStyle/>
        <a:p>
          <a:endParaRPr lang="zh-CN" altLang="en-US" sz="1400">
            <a:solidFill>
              <a:schemeClr val="tx1"/>
            </a:solidFill>
          </a:endParaRPr>
        </a:p>
      </dgm:t>
    </dgm:pt>
    <dgm:pt modelId="{C569F41F-9752-4348-8CC5-E315FD727A9F}">
      <dgm:prSet custT="1"/>
      <dgm:spPr/>
      <dgm:t>
        <a:bodyPr/>
        <a:lstStyle/>
        <a:p>
          <a:pPr rtl="0"/>
          <a:r>
            <a:rPr lang="zh-CN" altLang="en-US" sz="1800" dirty="0" smtClean="0">
              <a:solidFill>
                <a:schemeClr val="tx1"/>
              </a:solidFill>
            </a:rPr>
            <a:t>将要素属性值按照一定的分类方法分成若干类，用不同的颜色分别表示，特别适用于面要素类</a:t>
          </a:r>
          <a:endParaRPr lang="en-US" sz="1800" dirty="0">
            <a:solidFill>
              <a:schemeClr val="tx1"/>
            </a:solidFill>
          </a:endParaRPr>
        </a:p>
      </dgm:t>
    </dgm:pt>
    <dgm:pt modelId="{DF11579B-53F1-43CD-960F-B8BD54A2D40B}" type="parTrans" cxnId="{79ADF09C-3A55-4D79-8961-3C448CAAFCA9}">
      <dgm:prSet/>
      <dgm:spPr/>
      <dgm:t>
        <a:bodyPr/>
        <a:lstStyle/>
        <a:p>
          <a:endParaRPr lang="zh-CN" altLang="en-US" sz="1400">
            <a:solidFill>
              <a:schemeClr val="tx1"/>
            </a:solidFill>
          </a:endParaRPr>
        </a:p>
      </dgm:t>
    </dgm:pt>
    <dgm:pt modelId="{E6467228-6AC1-4030-999A-D6922EF59FF3}" type="sibTrans" cxnId="{79ADF09C-3A55-4D79-8961-3C448CAAFCA9}">
      <dgm:prSet/>
      <dgm:spPr/>
      <dgm:t>
        <a:bodyPr/>
        <a:lstStyle/>
        <a:p>
          <a:endParaRPr lang="zh-CN" altLang="en-US" sz="1400">
            <a:solidFill>
              <a:schemeClr val="tx1"/>
            </a:solidFill>
          </a:endParaRPr>
        </a:p>
      </dgm:t>
    </dgm:pt>
    <dgm:pt modelId="{B2BBDB61-FEAA-4B18-A5A3-4D67B547C4AB}">
      <dgm:prSet custT="1"/>
      <dgm:spPr/>
      <dgm:t>
        <a:bodyPr/>
        <a:lstStyle/>
        <a:p>
          <a:pPr rtl="0"/>
          <a:r>
            <a:rPr lang="zh-CN" altLang="en-US" sz="1800" dirty="0" smtClean="0">
              <a:solidFill>
                <a:schemeClr val="tx1"/>
              </a:solidFill>
            </a:rPr>
            <a:t>分级符号</a:t>
          </a:r>
          <a:endParaRPr lang="en-US" sz="1800" dirty="0">
            <a:solidFill>
              <a:schemeClr val="tx1"/>
            </a:solidFill>
          </a:endParaRPr>
        </a:p>
      </dgm:t>
    </dgm:pt>
    <dgm:pt modelId="{DDED79ED-9FFD-4B9E-8D6D-D6838E45C722}" type="parTrans" cxnId="{EA747995-7BF4-4082-9DF1-5544C5E81159}">
      <dgm:prSet/>
      <dgm:spPr/>
      <dgm:t>
        <a:bodyPr/>
        <a:lstStyle/>
        <a:p>
          <a:endParaRPr lang="zh-CN" altLang="en-US" sz="1400">
            <a:solidFill>
              <a:schemeClr val="tx1"/>
            </a:solidFill>
          </a:endParaRPr>
        </a:p>
      </dgm:t>
    </dgm:pt>
    <dgm:pt modelId="{6F236475-8A11-4142-9A41-F4D6AD647DB9}" type="sibTrans" cxnId="{EA747995-7BF4-4082-9DF1-5544C5E81159}">
      <dgm:prSet/>
      <dgm:spPr/>
      <dgm:t>
        <a:bodyPr/>
        <a:lstStyle/>
        <a:p>
          <a:endParaRPr lang="zh-CN" altLang="en-US" sz="1400">
            <a:solidFill>
              <a:schemeClr val="tx1"/>
            </a:solidFill>
          </a:endParaRPr>
        </a:p>
      </dgm:t>
    </dgm:pt>
    <dgm:pt modelId="{22A85F18-8F04-4A2E-A42D-D212FCA009EF}">
      <dgm:prSet custT="1"/>
      <dgm:spPr/>
      <dgm:t>
        <a:bodyPr/>
        <a:lstStyle/>
        <a:p>
          <a:pPr rtl="0"/>
          <a:r>
            <a:rPr lang="zh-CN" altLang="en-US" sz="1800" dirty="0" smtClean="0">
              <a:solidFill>
                <a:schemeClr val="tx1"/>
              </a:solidFill>
            </a:rPr>
            <a:t>将要素属性值按照一定的分类方法分为若干类别，用不同的符号表示</a:t>
          </a:r>
          <a:endParaRPr lang="en-US" sz="1800" dirty="0">
            <a:solidFill>
              <a:schemeClr val="tx1"/>
            </a:solidFill>
          </a:endParaRPr>
        </a:p>
      </dgm:t>
    </dgm:pt>
    <dgm:pt modelId="{7F8FA0E8-4E4A-4348-8D36-2517A0FB5BEE}" type="parTrans" cxnId="{B1404CAE-B4B7-432C-8EA2-91ADB8956010}">
      <dgm:prSet/>
      <dgm:spPr/>
      <dgm:t>
        <a:bodyPr/>
        <a:lstStyle/>
        <a:p>
          <a:endParaRPr lang="zh-CN" altLang="en-US" sz="1400">
            <a:solidFill>
              <a:schemeClr val="tx1"/>
            </a:solidFill>
          </a:endParaRPr>
        </a:p>
      </dgm:t>
    </dgm:pt>
    <dgm:pt modelId="{8487AEC6-BD77-468D-A606-9151AB863CA5}" type="sibTrans" cxnId="{B1404CAE-B4B7-432C-8EA2-91ADB8956010}">
      <dgm:prSet/>
      <dgm:spPr/>
      <dgm:t>
        <a:bodyPr/>
        <a:lstStyle/>
        <a:p>
          <a:endParaRPr lang="zh-CN" altLang="en-US" sz="1400">
            <a:solidFill>
              <a:schemeClr val="tx1"/>
            </a:solidFill>
          </a:endParaRPr>
        </a:p>
      </dgm:t>
    </dgm:pt>
    <dgm:pt modelId="{A287D9CE-BBAF-44EB-A64F-E7068ECBD445}">
      <dgm:prSet custT="1"/>
      <dgm:spPr/>
      <dgm:t>
        <a:bodyPr/>
        <a:lstStyle/>
        <a:p>
          <a:pPr rtl="0"/>
          <a:r>
            <a:rPr lang="zh-CN" altLang="en-US" sz="1800" dirty="0" smtClean="0">
              <a:solidFill>
                <a:schemeClr val="tx1"/>
              </a:solidFill>
            </a:rPr>
            <a:t>比例符号</a:t>
          </a:r>
          <a:endParaRPr lang="en-US" sz="1800" dirty="0">
            <a:solidFill>
              <a:schemeClr val="tx1"/>
            </a:solidFill>
          </a:endParaRPr>
        </a:p>
      </dgm:t>
    </dgm:pt>
    <dgm:pt modelId="{16450BCA-A047-4B4D-96C7-419D81DCC2DD}" type="parTrans" cxnId="{66CEFFDB-F050-4BF6-9129-D34FEB706AAE}">
      <dgm:prSet/>
      <dgm:spPr/>
      <dgm:t>
        <a:bodyPr/>
        <a:lstStyle/>
        <a:p>
          <a:endParaRPr lang="zh-CN" altLang="en-US" sz="1400">
            <a:solidFill>
              <a:schemeClr val="tx1"/>
            </a:solidFill>
          </a:endParaRPr>
        </a:p>
      </dgm:t>
    </dgm:pt>
    <dgm:pt modelId="{BEDD4728-66C8-4D13-A4CA-3FC47DEA845C}" type="sibTrans" cxnId="{66CEFFDB-F050-4BF6-9129-D34FEB706AAE}">
      <dgm:prSet/>
      <dgm:spPr/>
      <dgm:t>
        <a:bodyPr/>
        <a:lstStyle/>
        <a:p>
          <a:endParaRPr lang="zh-CN" altLang="en-US" sz="1400">
            <a:solidFill>
              <a:schemeClr val="tx1"/>
            </a:solidFill>
          </a:endParaRPr>
        </a:p>
      </dgm:t>
    </dgm:pt>
    <dgm:pt modelId="{843F31B1-ECBE-48D3-97BE-1076B883A7E9}">
      <dgm:prSet custT="1"/>
      <dgm:spPr/>
      <dgm:t>
        <a:bodyPr/>
        <a:lstStyle/>
        <a:p>
          <a:pPr rtl="0"/>
          <a:r>
            <a:rPr lang="zh-CN" altLang="en-US" sz="1800" dirty="0" smtClean="0">
              <a:solidFill>
                <a:schemeClr val="tx1"/>
              </a:solidFill>
            </a:rPr>
            <a:t>不进行分类，根据属性值调整符号大小来描绘属性，按照一定比例关系确定制图要素属性值对应符号大小</a:t>
          </a:r>
          <a:endParaRPr lang="en-US" sz="1800" dirty="0">
            <a:solidFill>
              <a:schemeClr val="tx1"/>
            </a:solidFill>
          </a:endParaRPr>
        </a:p>
      </dgm:t>
    </dgm:pt>
    <dgm:pt modelId="{4E4E77FE-444A-4064-A4CB-4E256D759FCB}" type="parTrans" cxnId="{440672BC-83A7-4F8F-B9C9-B77458094913}">
      <dgm:prSet/>
      <dgm:spPr/>
      <dgm:t>
        <a:bodyPr/>
        <a:lstStyle/>
        <a:p>
          <a:endParaRPr lang="zh-CN" altLang="en-US" sz="1400">
            <a:solidFill>
              <a:schemeClr val="tx1"/>
            </a:solidFill>
          </a:endParaRPr>
        </a:p>
      </dgm:t>
    </dgm:pt>
    <dgm:pt modelId="{A979F227-0F31-4F5F-BE15-3B7B7AF44D33}" type="sibTrans" cxnId="{440672BC-83A7-4F8F-B9C9-B77458094913}">
      <dgm:prSet/>
      <dgm:spPr/>
      <dgm:t>
        <a:bodyPr/>
        <a:lstStyle/>
        <a:p>
          <a:endParaRPr lang="zh-CN" altLang="en-US" sz="1400">
            <a:solidFill>
              <a:schemeClr val="tx1"/>
            </a:solidFill>
          </a:endParaRPr>
        </a:p>
      </dgm:t>
    </dgm:pt>
    <dgm:pt modelId="{F8DF23D9-DE34-4E46-90E4-0BED1D8207CA}">
      <dgm:prSet custT="1"/>
      <dgm:spPr/>
      <dgm:t>
        <a:bodyPr/>
        <a:lstStyle/>
        <a:p>
          <a:pPr rtl="0"/>
          <a:r>
            <a:rPr lang="zh-CN" altLang="en-US" sz="1800" dirty="0" smtClean="0">
              <a:solidFill>
                <a:schemeClr val="tx1"/>
              </a:solidFill>
            </a:rPr>
            <a:t>点密度</a:t>
          </a:r>
          <a:endParaRPr lang="en-US" sz="1800" dirty="0">
            <a:solidFill>
              <a:schemeClr val="tx1"/>
            </a:solidFill>
          </a:endParaRPr>
        </a:p>
      </dgm:t>
    </dgm:pt>
    <dgm:pt modelId="{F584FAA3-02D9-4B40-B318-9BB82AA400BD}" type="parTrans" cxnId="{716722DF-67B2-488A-A69B-DFCAB8F9CB0E}">
      <dgm:prSet/>
      <dgm:spPr/>
      <dgm:t>
        <a:bodyPr/>
        <a:lstStyle/>
        <a:p>
          <a:endParaRPr lang="zh-CN" altLang="en-US" sz="1400">
            <a:solidFill>
              <a:schemeClr val="tx1"/>
            </a:solidFill>
          </a:endParaRPr>
        </a:p>
      </dgm:t>
    </dgm:pt>
    <dgm:pt modelId="{6AB4E7A8-7615-43B6-97F9-FE191398B283}" type="sibTrans" cxnId="{716722DF-67B2-488A-A69B-DFCAB8F9CB0E}">
      <dgm:prSet/>
      <dgm:spPr/>
      <dgm:t>
        <a:bodyPr/>
        <a:lstStyle/>
        <a:p>
          <a:endParaRPr lang="zh-CN" altLang="en-US" sz="1400">
            <a:solidFill>
              <a:schemeClr val="tx1"/>
            </a:solidFill>
          </a:endParaRPr>
        </a:p>
      </dgm:t>
    </dgm:pt>
    <dgm:pt modelId="{21081584-F147-48C5-BDCA-1C9A5992610B}">
      <dgm:prSet custT="1"/>
      <dgm:spPr/>
      <dgm:t>
        <a:bodyPr/>
        <a:lstStyle/>
        <a:p>
          <a:pPr rtl="0"/>
          <a:r>
            <a:rPr lang="zh-CN" altLang="en-US" sz="1800" dirty="0" smtClean="0">
              <a:solidFill>
                <a:schemeClr val="tx1"/>
              </a:solidFill>
            </a:rPr>
            <a:t>应用一定大小的点状符号表示一定数量的制图要素，或表示一定范围内的密度数值，适用于面要素</a:t>
          </a:r>
          <a:endParaRPr lang="zh-CN" altLang="en-US" sz="1800" dirty="0">
            <a:solidFill>
              <a:schemeClr val="tx1"/>
            </a:solidFill>
          </a:endParaRPr>
        </a:p>
      </dgm:t>
    </dgm:pt>
    <dgm:pt modelId="{85BF7FA4-4601-49B2-A3FE-1AA6C88E41D4}" type="parTrans" cxnId="{03905988-A919-414C-87F9-B08A6A41F0A9}">
      <dgm:prSet/>
      <dgm:spPr/>
      <dgm:t>
        <a:bodyPr/>
        <a:lstStyle/>
        <a:p>
          <a:endParaRPr lang="zh-CN" altLang="en-US" sz="1400">
            <a:solidFill>
              <a:schemeClr val="tx1"/>
            </a:solidFill>
          </a:endParaRPr>
        </a:p>
      </dgm:t>
    </dgm:pt>
    <dgm:pt modelId="{17CDBCEF-AC01-43C2-98C6-BC01DBB3900B}" type="sibTrans" cxnId="{03905988-A919-414C-87F9-B08A6A41F0A9}">
      <dgm:prSet/>
      <dgm:spPr/>
      <dgm:t>
        <a:bodyPr/>
        <a:lstStyle/>
        <a:p>
          <a:endParaRPr lang="zh-CN" altLang="en-US" sz="1400">
            <a:solidFill>
              <a:schemeClr val="tx1"/>
            </a:solidFill>
          </a:endParaRPr>
        </a:p>
      </dgm:t>
    </dgm:pt>
    <dgm:pt modelId="{7AC8F76B-7BE6-4B9C-9F3B-A2731F4124B3}" type="pres">
      <dgm:prSet presAssocID="{56D3E859-3540-4416-B2D7-5F0E42925A7A}" presName="Name0" presStyleCnt="0">
        <dgm:presLayoutVars>
          <dgm:dir/>
          <dgm:animLvl val="lvl"/>
          <dgm:resizeHandles val="exact"/>
        </dgm:presLayoutVars>
      </dgm:prSet>
      <dgm:spPr/>
      <dgm:t>
        <a:bodyPr/>
        <a:lstStyle/>
        <a:p>
          <a:endParaRPr lang="zh-CN" altLang="en-US"/>
        </a:p>
      </dgm:t>
    </dgm:pt>
    <dgm:pt modelId="{7B43126F-4C79-4D16-A55D-561B49592808}" type="pres">
      <dgm:prSet presAssocID="{CEE0448A-6967-4CDE-B7F5-F88CBD886646}" presName="composite" presStyleCnt="0"/>
      <dgm:spPr/>
    </dgm:pt>
    <dgm:pt modelId="{395DD50A-0853-42BC-950D-D98E5A144E00}" type="pres">
      <dgm:prSet presAssocID="{CEE0448A-6967-4CDE-B7F5-F88CBD886646}" presName="parTx" presStyleLbl="alignNode1" presStyleIdx="0" presStyleCnt="4">
        <dgm:presLayoutVars>
          <dgm:chMax val="0"/>
          <dgm:chPref val="0"/>
          <dgm:bulletEnabled val="1"/>
        </dgm:presLayoutVars>
      </dgm:prSet>
      <dgm:spPr/>
      <dgm:t>
        <a:bodyPr/>
        <a:lstStyle/>
        <a:p>
          <a:endParaRPr lang="zh-CN" altLang="en-US"/>
        </a:p>
      </dgm:t>
    </dgm:pt>
    <dgm:pt modelId="{A8F21E45-48ED-4D97-A537-35E6223C88D8}" type="pres">
      <dgm:prSet presAssocID="{CEE0448A-6967-4CDE-B7F5-F88CBD886646}" presName="desTx" presStyleLbl="alignAccFollowNode1" presStyleIdx="0" presStyleCnt="4">
        <dgm:presLayoutVars>
          <dgm:bulletEnabled val="1"/>
        </dgm:presLayoutVars>
      </dgm:prSet>
      <dgm:spPr/>
      <dgm:t>
        <a:bodyPr/>
        <a:lstStyle/>
        <a:p>
          <a:endParaRPr lang="zh-CN" altLang="en-US"/>
        </a:p>
      </dgm:t>
    </dgm:pt>
    <dgm:pt modelId="{D7247D25-E143-45C9-85A9-2444F6CAF645}" type="pres">
      <dgm:prSet presAssocID="{71675848-7FD9-4F3A-884C-CDD366096CC0}" presName="space" presStyleCnt="0"/>
      <dgm:spPr/>
    </dgm:pt>
    <dgm:pt modelId="{5ED34F54-4FBE-4DD9-85F3-EBF521CCC06B}" type="pres">
      <dgm:prSet presAssocID="{B2BBDB61-FEAA-4B18-A5A3-4D67B547C4AB}" presName="composite" presStyleCnt="0"/>
      <dgm:spPr/>
    </dgm:pt>
    <dgm:pt modelId="{BD9C41C2-CE91-4F5F-BF76-B91B028F7889}" type="pres">
      <dgm:prSet presAssocID="{B2BBDB61-FEAA-4B18-A5A3-4D67B547C4AB}" presName="parTx" presStyleLbl="alignNode1" presStyleIdx="1" presStyleCnt="4">
        <dgm:presLayoutVars>
          <dgm:chMax val="0"/>
          <dgm:chPref val="0"/>
          <dgm:bulletEnabled val="1"/>
        </dgm:presLayoutVars>
      </dgm:prSet>
      <dgm:spPr/>
      <dgm:t>
        <a:bodyPr/>
        <a:lstStyle/>
        <a:p>
          <a:endParaRPr lang="zh-CN" altLang="en-US"/>
        </a:p>
      </dgm:t>
    </dgm:pt>
    <dgm:pt modelId="{F64DA71D-2E03-4DF2-A5A0-1300A7D39E2D}" type="pres">
      <dgm:prSet presAssocID="{B2BBDB61-FEAA-4B18-A5A3-4D67B547C4AB}" presName="desTx" presStyleLbl="alignAccFollowNode1" presStyleIdx="1" presStyleCnt="4">
        <dgm:presLayoutVars>
          <dgm:bulletEnabled val="1"/>
        </dgm:presLayoutVars>
      </dgm:prSet>
      <dgm:spPr/>
      <dgm:t>
        <a:bodyPr/>
        <a:lstStyle/>
        <a:p>
          <a:endParaRPr lang="zh-CN" altLang="en-US"/>
        </a:p>
      </dgm:t>
    </dgm:pt>
    <dgm:pt modelId="{CA748BE9-59BB-4BA1-B2E2-E9260529E146}" type="pres">
      <dgm:prSet presAssocID="{6F236475-8A11-4142-9A41-F4D6AD647DB9}" presName="space" presStyleCnt="0"/>
      <dgm:spPr/>
    </dgm:pt>
    <dgm:pt modelId="{95ED323E-167D-43B6-9425-24F28F7578FD}" type="pres">
      <dgm:prSet presAssocID="{A287D9CE-BBAF-44EB-A64F-E7068ECBD445}" presName="composite" presStyleCnt="0"/>
      <dgm:spPr/>
    </dgm:pt>
    <dgm:pt modelId="{6EE26E92-D0D3-4568-97A2-098652AB2AAA}" type="pres">
      <dgm:prSet presAssocID="{A287D9CE-BBAF-44EB-A64F-E7068ECBD445}" presName="parTx" presStyleLbl="alignNode1" presStyleIdx="2" presStyleCnt="4">
        <dgm:presLayoutVars>
          <dgm:chMax val="0"/>
          <dgm:chPref val="0"/>
          <dgm:bulletEnabled val="1"/>
        </dgm:presLayoutVars>
      </dgm:prSet>
      <dgm:spPr/>
      <dgm:t>
        <a:bodyPr/>
        <a:lstStyle/>
        <a:p>
          <a:endParaRPr lang="zh-CN" altLang="en-US"/>
        </a:p>
      </dgm:t>
    </dgm:pt>
    <dgm:pt modelId="{76EEE3E8-B0EB-43D4-94C1-7AFF32442BC0}" type="pres">
      <dgm:prSet presAssocID="{A287D9CE-BBAF-44EB-A64F-E7068ECBD445}" presName="desTx" presStyleLbl="alignAccFollowNode1" presStyleIdx="2" presStyleCnt="4">
        <dgm:presLayoutVars>
          <dgm:bulletEnabled val="1"/>
        </dgm:presLayoutVars>
      </dgm:prSet>
      <dgm:spPr/>
      <dgm:t>
        <a:bodyPr/>
        <a:lstStyle/>
        <a:p>
          <a:endParaRPr lang="zh-CN" altLang="en-US"/>
        </a:p>
      </dgm:t>
    </dgm:pt>
    <dgm:pt modelId="{09A5E3A7-C32F-48C6-98FD-A6F2F251FBE2}" type="pres">
      <dgm:prSet presAssocID="{BEDD4728-66C8-4D13-A4CA-3FC47DEA845C}" presName="space" presStyleCnt="0"/>
      <dgm:spPr/>
    </dgm:pt>
    <dgm:pt modelId="{28E1A664-485C-4389-BE82-1D969C43367F}" type="pres">
      <dgm:prSet presAssocID="{F8DF23D9-DE34-4E46-90E4-0BED1D8207CA}" presName="composite" presStyleCnt="0"/>
      <dgm:spPr/>
    </dgm:pt>
    <dgm:pt modelId="{14916617-16C7-4F0F-B432-02CE1FB3BCBA}" type="pres">
      <dgm:prSet presAssocID="{F8DF23D9-DE34-4E46-90E4-0BED1D8207CA}" presName="parTx" presStyleLbl="alignNode1" presStyleIdx="3" presStyleCnt="4">
        <dgm:presLayoutVars>
          <dgm:chMax val="0"/>
          <dgm:chPref val="0"/>
          <dgm:bulletEnabled val="1"/>
        </dgm:presLayoutVars>
      </dgm:prSet>
      <dgm:spPr/>
      <dgm:t>
        <a:bodyPr/>
        <a:lstStyle/>
        <a:p>
          <a:endParaRPr lang="zh-CN" altLang="en-US"/>
        </a:p>
      </dgm:t>
    </dgm:pt>
    <dgm:pt modelId="{F9B8DC01-8091-4122-98EC-CBE91F2D551F}" type="pres">
      <dgm:prSet presAssocID="{F8DF23D9-DE34-4E46-90E4-0BED1D8207CA}" presName="desTx" presStyleLbl="alignAccFollowNode1" presStyleIdx="3" presStyleCnt="4">
        <dgm:presLayoutVars>
          <dgm:bulletEnabled val="1"/>
        </dgm:presLayoutVars>
      </dgm:prSet>
      <dgm:spPr/>
      <dgm:t>
        <a:bodyPr/>
        <a:lstStyle/>
        <a:p>
          <a:endParaRPr lang="zh-CN" altLang="en-US"/>
        </a:p>
      </dgm:t>
    </dgm:pt>
  </dgm:ptLst>
  <dgm:cxnLst>
    <dgm:cxn modelId="{609219BF-79B8-4D83-81F1-8924AD97D621}" type="presOf" srcId="{A287D9CE-BBAF-44EB-A64F-E7068ECBD445}" destId="{6EE26E92-D0D3-4568-97A2-098652AB2AAA}" srcOrd="0" destOrd="0" presId="urn:microsoft.com/office/officeart/2005/8/layout/hList1"/>
    <dgm:cxn modelId="{9F257AA6-760F-4D49-A378-E3501BF5F887}" type="presOf" srcId="{CEE0448A-6967-4CDE-B7F5-F88CBD886646}" destId="{395DD50A-0853-42BC-950D-D98E5A144E00}" srcOrd="0" destOrd="0" presId="urn:microsoft.com/office/officeart/2005/8/layout/hList1"/>
    <dgm:cxn modelId="{79ADF09C-3A55-4D79-8961-3C448CAAFCA9}" srcId="{CEE0448A-6967-4CDE-B7F5-F88CBD886646}" destId="{C569F41F-9752-4348-8CC5-E315FD727A9F}" srcOrd="0" destOrd="0" parTransId="{DF11579B-53F1-43CD-960F-B8BD54A2D40B}" sibTransId="{E6467228-6AC1-4030-999A-D6922EF59FF3}"/>
    <dgm:cxn modelId="{EA747995-7BF4-4082-9DF1-5544C5E81159}" srcId="{56D3E859-3540-4416-B2D7-5F0E42925A7A}" destId="{B2BBDB61-FEAA-4B18-A5A3-4D67B547C4AB}" srcOrd="1" destOrd="0" parTransId="{DDED79ED-9FFD-4B9E-8D6D-D6838E45C722}" sibTransId="{6F236475-8A11-4142-9A41-F4D6AD647DB9}"/>
    <dgm:cxn modelId="{E94C1262-EA8B-4067-8583-A36070879597}" type="presOf" srcId="{B2BBDB61-FEAA-4B18-A5A3-4D67B547C4AB}" destId="{BD9C41C2-CE91-4F5F-BF76-B91B028F7889}" srcOrd="0" destOrd="0" presId="urn:microsoft.com/office/officeart/2005/8/layout/hList1"/>
    <dgm:cxn modelId="{716722DF-67B2-488A-A69B-DFCAB8F9CB0E}" srcId="{56D3E859-3540-4416-B2D7-5F0E42925A7A}" destId="{F8DF23D9-DE34-4E46-90E4-0BED1D8207CA}" srcOrd="3" destOrd="0" parTransId="{F584FAA3-02D9-4B40-B318-9BB82AA400BD}" sibTransId="{6AB4E7A8-7615-43B6-97F9-FE191398B283}"/>
    <dgm:cxn modelId="{C34754CF-7C76-4C0A-8E60-56A87A2DEC3E}" type="presOf" srcId="{21081584-F147-48C5-BDCA-1C9A5992610B}" destId="{F9B8DC01-8091-4122-98EC-CBE91F2D551F}" srcOrd="0" destOrd="0" presId="urn:microsoft.com/office/officeart/2005/8/layout/hList1"/>
    <dgm:cxn modelId="{62D95C9C-CB42-455E-B3F1-330DA39D2598}" srcId="{56D3E859-3540-4416-B2D7-5F0E42925A7A}" destId="{CEE0448A-6967-4CDE-B7F5-F88CBD886646}" srcOrd="0" destOrd="0" parTransId="{4EDB27C9-0A33-4C8C-88C7-E23C7B702C19}" sibTransId="{71675848-7FD9-4F3A-884C-CDD366096CC0}"/>
    <dgm:cxn modelId="{93576536-D1F3-4BEA-A300-3682BCAE896D}" type="presOf" srcId="{F8DF23D9-DE34-4E46-90E4-0BED1D8207CA}" destId="{14916617-16C7-4F0F-B432-02CE1FB3BCBA}" srcOrd="0" destOrd="0" presId="urn:microsoft.com/office/officeart/2005/8/layout/hList1"/>
    <dgm:cxn modelId="{CA9681D8-3AE6-4B03-BCB4-3FDD04B3A538}" type="presOf" srcId="{843F31B1-ECBE-48D3-97BE-1076B883A7E9}" destId="{76EEE3E8-B0EB-43D4-94C1-7AFF32442BC0}" srcOrd="0" destOrd="0" presId="urn:microsoft.com/office/officeart/2005/8/layout/hList1"/>
    <dgm:cxn modelId="{66CEFFDB-F050-4BF6-9129-D34FEB706AAE}" srcId="{56D3E859-3540-4416-B2D7-5F0E42925A7A}" destId="{A287D9CE-BBAF-44EB-A64F-E7068ECBD445}" srcOrd="2" destOrd="0" parTransId="{16450BCA-A047-4B4D-96C7-419D81DCC2DD}" sibTransId="{BEDD4728-66C8-4D13-A4CA-3FC47DEA845C}"/>
    <dgm:cxn modelId="{DB596AFC-BF1F-4484-A19F-BDE585CB1E5A}" type="presOf" srcId="{56D3E859-3540-4416-B2D7-5F0E42925A7A}" destId="{7AC8F76B-7BE6-4B9C-9F3B-A2731F4124B3}" srcOrd="0" destOrd="0" presId="urn:microsoft.com/office/officeart/2005/8/layout/hList1"/>
    <dgm:cxn modelId="{B1404CAE-B4B7-432C-8EA2-91ADB8956010}" srcId="{B2BBDB61-FEAA-4B18-A5A3-4D67B547C4AB}" destId="{22A85F18-8F04-4A2E-A42D-D212FCA009EF}" srcOrd="0" destOrd="0" parTransId="{7F8FA0E8-4E4A-4348-8D36-2517A0FB5BEE}" sibTransId="{8487AEC6-BD77-468D-A606-9151AB863CA5}"/>
    <dgm:cxn modelId="{59672139-F5EF-41E9-AEAC-A8C8606C5DE9}" type="presOf" srcId="{22A85F18-8F04-4A2E-A42D-D212FCA009EF}" destId="{F64DA71D-2E03-4DF2-A5A0-1300A7D39E2D}" srcOrd="0" destOrd="0" presId="urn:microsoft.com/office/officeart/2005/8/layout/hList1"/>
    <dgm:cxn modelId="{03905988-A919-414C-87F9-B08A6A41F0A9}" srcId="{F8DF23D9-DE34-4E46-90E4-0BED1D8207CA}" destId="{21081584-F147-48C5-BDCA-1C9A5992610B}" srcOrd="0" destOrd="0" parTransId="{85BF7FA4-4601-49B2-A3FE-1AA6C88E41D4}" sibTransId="{17CDBCEF-AC01-43C2-98C6-BC01DBB3900B}"/>
    <dgm:cxn modelId="{D0285147-DA4F-4761-844B-CEF0F33D4025}" type="presOf" srcId="{C569F41F-9752-4348-8CC5-E315FD727A9F}" destId="{A8F21E45-48ED-4D97-A537-35E6223C88D8}" srcOrd="0" destOrd="0" presId="urn:microsoft.com/office/officeart/2005/8/layout/hList1"/>
    <dgm:cxn modelId="{440672BC-83A7-4F8F-B9C9-B77458094913}" srcId="{A287D9CE-BBAF-44EB-A64F-E7068ECBD445}" destId="{843F31B1-ECBE-48D3-97BE-1076B883A7E9}" srcOrd="0" destOrd="0" parTransId="{4E4E77FE-444A-4064-A4CB-4E256D759FCB}" sibTransId="{A979F227-0F31-4F5F-BE15-3B7B7AF44D33}"/>
    <dgm:cxn modelId="{F7134972-1200-4389-BDE4-52BF9AF35851}" type="presParOf" srcId="{7AC8F76B-7BE6-4B9C-9F3B-A2731F4124B3}" destId="{7B43126F-4C79-4D16-A55D-561B49592808}" srcOrd="0" destOrd="0" presId="urn:microsoft.com/office/officeart/2005/8/layout/hList1"/>
    <dgm:cxn modelId="{75C0A21B-9DA7-4C13-99E5-869716245119}" type="presParOf" srcId="{7B43126F-4C79-4D16-A55D-561B49592808}" destId="{395DD50A-0853-42BC-950D-D98E5A144E00}" srcOrd="0" destOrd="0" presId="urn:microsoft.com/office/officeart/2005/8/layout/hList1"/>
    <dgm:cxn modelId="{F43AD8DB-861F-49F4-B1D7-A66A0517F11A}" type="presParOf" srcId="{7B43126F-4C79-4D16-A55D-561B49592808}" destId="{A8F21E45-48ED-4D97-A537-35E6223C88D8}" srcOrd="1" destOrd="0" presId="urn:microsoft.com/office/officeart/2005/8/layout/hList1"/>
    <dgm:cxn modelId="{552B77D4-51ED-457E-8783-6FED9A82C93F}" type="presParOf" srcId="{7AC8F76B-7BE6-4B9C-9F3B-A2731F4124B3}" destId="{D7247D25-E143-45C9-85A9-2444F6CAF645}" srcOrd="1" destOrd="0" presId="urn:microsoft.com/office/officeart/2005/8/layout/hList1"/>
    <dgm:cxn modelId="{C3798965-8987-4397-AEEC-2F735B66B31F}" type="presParOf" srcId="{7AC8F76B-7BE6-4B9C-9F3B-A2731F4124B3}" destId="{5ED34F54-4FBE-4DD9-85F3-EBF521CCC06B}" srcOrd="2" destOrd="0" presId="urn:microsoft.com/office/officeart/2005/8/layout/hList1"/>
    <dgm:cxn modelId="{C60EF57F-5CC9-4E2E-89A6-43C853E61F07}" type="presParOf" srcId="{5ED34F54-4FBE-4DD9-85F3-EBF521CCC06B}" destId="{BD9C41C2-CE91-4F5F-BF76-B91B028F7889}" srcOrd="0" destOrd="0" presId="urn:microsoft.com/office/officeart/2005/8/layout/hList1"/>
    <dgm:cxn modelId="{C4FFB85E-23EE-48F0-BAA6-8F45A3CE7D76}" type="presParOf" srcId="{5ED34F54-4FBE-4DD9-85F3-EBF521CCC06B}" destId="{F64DA71D-2E03-4DF2-A5A0-1300A7D39E2D}" srcOrd="1" destOrd="0" presId="urn:microsoft.com/office/officeart/2005/8/layout/hList1"/>
    <dgm:cxn modelId="{3A91325D-092D-4EA4-8F8E-E665FB28910E}" type="presParOf" srcId="{7AC8F76B-7BE6-4B9C-9F3B-A2731F4124B3}" destId="{CA748BE9-59BB-4BA1-B2E2-E9260529E146}" srcOrd="3" destOrd="0" presId="urn:microsoft.com/office/officeart/2005/8/layout/hList1"/>
    <dgm:cxn modelId="{6E984642-5E7C-49B1-8100-BCF9E45E45BE}" type="presParOf" srcId="{7AC8F76B-7BE6-4B9C-9F3B-A2731F4124B3}" destId="{95ED323E-167D-43B6-9425-24F28F7578FD}" srcOrd="4" destOrd="0" presId="urn:microsoft.com/office/officeart/2005/8/layout/hList1"/>
    <dgm:cxn modelId="{A6BCF909-E1E2-41BC-A64C-2D5AF0AAB9EA}" type="presParOf" srcId="{95ED323E-167D-43B6-9425-24F28F7578FD}" destId="{6EE26E92-D0D3-4568-97A2-098652AB2AAA}" srcOrd="0" destOrd="0" presId="urn:microsoft.com/office/officeart/2005/8/layout/hList1"/>
    <dgm:cxn modelId="{DA0BEF35-BB5A-42BE-835D-F056191A09DC}" type="presParOf" srcId="{95ED323E-167D-43B6-9425-24F28F7578FD}" destId="{76EEE3E8-B0EB-43D4-94C1-7AFF32442BC0}" srcOrd="1" destOrd="0" presId="urn:microsoft.com/office/officeart/2005/8/layout/hList1"/>
    <dgm:cxn modelId="{E23FDA8F-EA45-4B95-A5E6-8D4B93C65CFE}" type="presParOf" srcId="{7AC8F76B-7BE6-4B9C-9F3B-A2731F4124B3}" destId="{09A5E3A7-C32F-48C6-98FD-A6F2F251FBE2}" srcOrd="5" destOrd="0" presId="urn:microsoft.com/office/officeart/2005/8/layout/hList1"/>
    <dgm:cxn modelId="{56FCBF64-376D-4886-93DD-6A7E679F7CE2}" type="presParOf" srcId="{7AC8F76B-7BE6-4B9C-9F3B-A2731F4124B3}" destId="{28E1A664-485C-4389-BE82-1D969C43367F}" srcOrd="6" destOrd="0" presId="urn:microsoft.com/office/officeart/2005/8/layout/hList1"/>
    <dgm:cxn modelId="{9A51E04D-58F2-41F5-BFB6-95ED3DA36BDC}" type="presParOf" srcId="{28E1A664-485C-4389-BE82-1D969C43367F}" destId="{14916617-16C7-4F0F-B432-02CE1FB3BCBA}" srcOrd="0" destOrd="0" presId="urn:microsoft.com/office/officeart/2005/8/layout/hList1"/>
    <dgm:cxn modelId="{688E7975-9E57-41A5-BE4A-2BBB295E921C}" type="presParOf" srcId="{28E1A664-485C-4389-BE82-1D969C43367F}" destId="{F9B8DC01-8091-4122-98EC-CBE91F2D551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9064B44-483F-43C8-8ADD-0F105600664F}"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zh-CN" altLang="en-US"/>
        </a:p>
      </dgm:t>
    </dgm:pt>
    <dgm:pt modelId="{3D7327D7-95C2-456F-B166-BD4782DFF63F}">
      <dgm:prSet/>
      <dgm:spPr/>
      <dgm:t>
        <a:bodyPr/>
        <a:lstStyle/>
        <a:p>
          <a:pPr rtl="0"/>
          <a:r>
            <a:rPr lang="zh-CN" dirty="0" smtClean="0"/>
            <a:t>符号图层、几何效果</a:t>
          </a:r>
          <a:endParaRPr lang="en-US" dirty="0"/>
        </a:p>
      </dgm:t>
    </dgm:pt>
    <dgm:pt modelId="{A6DF7A71-94B9-4C82-B208-B8197744CC31}" type="parTrans" cxnId="{B8027D03-28D9-4665-A36A-840D7B9D42DD}">
      <dgm:prSet/>
      <dgm:spPr/>
      <dgm:t>
        <a:bodyPr/>
        <a:lstStyle/>
        <a:p>
          <a:endParaRPr lang="zh-CN" altLang="en-US"/>
        </a:p>
      </dgm:t>
    </dgm:pt>
    <dgm:pt modelId="{7763C2DC-BA80-4F38-B24A-830479F25E24}" type="sibTrans" cxnId="{B8027D03-28D9-4665-A36A-840D7B9D42DD}">
      <dgm:prSet/>
      <dgm:spPr/>
      <dgm:t>
        <a:bodyPr/>
        <a:lstStyle/>
        <a:p>
          <a:endParaRPr lang="zh-CN" altLang="en-US"/>
        </a:p>
      </dgm:t>
    </dgm:pt>
    <dgm:pt modelId="{6A15E2E6-026B-4286-91A0-4626CDCE9A24}">
      <dgm:prSet/>
      <dgm:spPr/>
      <dgm:t>
        <a:bodyPr/>
        <a:lstStyle/>
        <a:p>
          <a:pPr rtl="0"/>
          <a:r>
            <a:rPr lang="zh-CN" dirty="0" smtClean="0"/>
            <a:t>制图表达规则</a:t>
          </a:r>
          <a:endParaRPr lang="en-US" dirty="0"/>
        </a:p>
      </dgm:t>
    </dgm:pt>
    <dgm:pt modelId="{F22DFAB1-9815-4B08-B518-DC87D91A604F}" type="parTrans" cxnId="{64302F24-BE06-4385-8DB7-A01B2AC2070F}">
      <dgm:prSet/>
      <dgm:spPr/>
      <dgm:t>
        <a:bodyPr/>
        <a:lstStyle/>
        <a:p>
          <a:endParaRPr lang="zh-CN" altLang="en-US"/>
        </a:p>
      </dgm:t>
    </dgm:pt>
    <dgm:pt modelId="{DF1A2510-C7F8-41A4-A667-23E4CC6AF7E3}" type="sibTrans" cxnId="{64302F24-BE06-4385-8DB7-A01B2AC2070F}">
      <dgm:prSet/>
      <dgm:spPr/>
      <dgm:t>
        <a:bodyPr/>
        <a:lstStyle/>
        <a:p>
          <a:endParaRPr lang="zh-CN" altLang="en-US"/>
        </a:p>
      </dgm:t>
    </dgm:pt>
    <dgm:pt modelId="{50A2D966-6192-40FA-938A-CAE86BBE5E82}">
      <dgm:prSet/>
      <dgm:spPr/>
      <dgm:t>
        <a:bodyPr/>
        <a:lstStyle/>
        <a:p>
          <a:pPr rtl="0"/>
          <a:r>
            <a:rPr lang="zh-CN" dirty="0" smtClean="0"/>
            <a:t>制图表达</a:t>
          </a:r>
          <a:endParaRPr lang="en-US" dirty="0"/>
        </a:p>
      </dgm:t>
    </dgm:pt>
    <dgm:pt modelId="{6B0762F5-502A-4252-99C9-CFBC79D742CC}" type="parTrans" cxnId="{3EF9038B-A8DA-49F1-8466-3D3D8C1E838B}">
      <dgm:prSet/>
      <dgm:spPr/>
      <dgm:t>
        <a:bodyPr/>
        <a:lstStyle/>
        <a:p>
          <a:endParaRPr lang="zh-CN" altLang="en-US"/>
        </a:p>
      </dgm:t>
    </dgm:pt>
    <dgm:pt modelId="{43F7A399-0AE2-4573-A03D-B17CEE88CA0B}" type="sibTrans" cxnId="{3EF9038B-A8DA-49F1-8466-3D3D8C1E838B}">
      <dgm:prSet/>
      <dgm:spPr/>
      <dgm:t>
        <a:bodyPr/>
        <a:lstStyle/>
        <a:p>
          <a:endParaRPr lang="zh-CN" altLang="en-US"/>
        </a:p>
      </dgm:t>
    </dgm:pt>
    <dgm:pt modelId="{8AE648D7-16B5-4FD3-AA4E-0F9BEC0FA703}" type="pres">
      <dgm:prSet presAssocID="{A9064B44-483F-43C8-8ADD-0F105600664F}" presName="Name0" presStyleCnt="0">
        <dgm:presLayoutVars>
          <dgm:dir/>
          <dgm:resizeHandles val="exact"/>
        </dgm:presLayoutVars>
      </dgm:prSet>
      <dgm:spPr/>
      <dgm:t>
        <a:bodyPr/>
        <a:lstStyle/>
        <a:p>
          <a:endParaRPr lang="zh-CN" altLang="en-US"/>
        </a:p>
      </dgm:t>
    </dgm:pt>
    <dgm:pt modelId="{342AF1FD-4ADF-481D-8BA6-4F9E40D5C725}" type="pres">
      <dgm:prSet presAssocID="{3D7327D7-95C2-456F-B166-BD4782DFF63F}" presName="node" presStyleLbl="node1" presStyleIdx="0" presStyleCnt="3">
        <dgm:presLayoutVars>
          <dgm:bulletEnabled val="1"/>
        </dgm:presLayoutVars>
      </dgm:prSet>
      <dgm:spPr/>
      <dgm:t>
        <a:bodyPr/>
        <a:lstStyle/>
        <a:p>
          <a:endParaRPr lang="zh-CN" altLang="en-US"/>
        </a:p>
      </dgm:t>
    </dgm:pt>
    <dgm:pt modelId="{5A21E1C4-2EA1-4C75-8738-6139EB8B2D8A}" type="pres">
      <dgm:prSet presAssocID="{7763C2DC-BA80-4F38-B24A-830479F25E24}" presName="sibTrans" presStyleLbl="sibTrans2D1" presStyleIdx="0" presStyleCnt="2"/>
      <dgm:spPr/>
      <dgm:t>
        <a:bodyPr/>
        <a:lstStyle/>
        <a:p>
          <a:endParaRPr lang="zh-CN" altLang="en-US"/>
        </a:p>
      </dgm:t>
    </dgm:pt>
    <dgm:pt modelId="{32E93B51-39CD-45F1-BEAD-90BA0AF1143B}" type="pres">
      <dgm:prSet presAssocID="{7763C2DC-BA80-4F38-B24A-830479F25E24}" presName="connectorText" presStyleLbl="sibTrans2D1" presStyleIdx="0" presStyleCnt="2"/>
      <dgm:spPr/>
      <dgm:t>
        <a:bodyPr/>
        <a:lstStyle/>
        <a:p>
          <a:endParaRPr lang="zh-CN" altLang="en-US"/>
        </a:p>
      </dgm:t>
    </dgm:pt>
    <dgm:pt modelId="{FB683789-B2E3-4EA1-8D2A-56394DDAD6A9}" type="pres">
      <dgm:prSet presAssocID="{6A15E2E6-026B-4286-91A0-4626CDCE9A24}" presName="node" presStyleLbl="node1" presStyleIdx="1" presStyleCnt="3">
        <dgm:presLayoutVars>
          <dgm:bulletEnabled val="1"/>
        </dgm:presLayoutVars>
      </dgm:prSet>
      <dgm:spPr/>
      <dgm:t>
        <a:bodyPr/>
        <a:lstStyle/>
        <a:p>
          <a:endParaRPr lang="zh-CN" altLang="en-US"/>
        </a:p>
      </dgm:t>
    </dgm:pt>
    <dgm:pt modelId="{ACBAB04A-6303-44F8-BEA0-311BA517911D}" type="pres">
      <dgm:prSet presAssocID="{DF1A2510-C7F8-41A4-A667-23E4CC6AF7E3}" presName="sibTrans" presStyleLbl="sibTrans2D1" presStyleIdx="1" presStyleCnt="2"/>
      <dgm:spPr/>
      <dgm:t>
        <a:bodyPr/>
        <a:lstStyle/>
        <a:p>
          <a:endParaRPr lang="zh-CN" altLang="en-US"/>
        </a:p>
      </dgm:t>
    </dgm:pt>
    <dgm:pt modelId="{B31DC215-69F3-45EE-82A5-D4EABF242D54}" type="pres">
      <dgm:prSet presAssocID="{DF1A2510-C7F8-41A4-A667-23E4CC6AF7E3}" presName="connectorText" presStyleLbl="sibTrans2D1" presStyleIdx="1" presStyleCnt="2"/>
      <dgm:spPr/>
      <dgm:t>
        <a:bodyPr/>
        <a:lstStyle/>
        <a:p>
          <a:endParaRPr lang="zh-CN" altLang="en-US"/>
        </a:p>
      </dgm:t>
    </dgm:pt>
    <dgm:pt modelId="{5D4806A8-CF8B-462B-879C-945676854CD3}" type="pres">
      <dgm:prSet presAssocID="{50A2D966-6192-40FA-938A-CAE86BBE5E82}" presName="node" presStyleLbl="node1" presStyleIdx="2" presStyleCnt="3">
        <dgm:presLayoutVars>
          <dgm:bulletEnabled val="1"/>
        </dgm:presLayoutVars>
      </dgm:prSet>
      <dgm:spPr/>
      <dgm:t>
        <a:bodyPr/>
        <a:lstStyle/>
        <a:p>
          <a:endParaRPr lang="zh-CN" altLang="en-US"/>
        </a:p>
      </dgm:t>
    </dgm:pt>
  </dgm:ptLst>
  <dgm:cxnLst>
    <dgm:cxn modelId="{B8027D03-28D9-4665-A36A-840D7B9D42DD}" srcId="{A9064B44-483F-43C8-8ADD-0F105600664F}" destId="{3D7327D7-95C2-456F-B166-BD4782DFF63F}" srcOrd="0" destOrd="0" parTransId="{A6DF7A71-94B9-4C82-B208-B8197744CC31}" sibTransId="{7763C2DC-BA80-4F38-B24A-830479F25E24}"/>
    <dgm:cxn modelId="{40E24FA2-205F-4198-A306-9A92DB72AAEB}" type="presOf" srcId="{50A2D966-6192-40FA-938A-CAE86BBE5E82}" destId="{5D4806A8-CF8B-462B-879C-945676854CD3}" srcOrd="0" destOrd="0" presId="urn:microsoft.com/office/officeart/2005/8/layout/process1"/>
    <dgm:cxn modelId="{789EE396-F860-4485-838B-2590136671FA}" type="presOf" srcId="{DF1A2510-C7F8-41A4-A667-23E4CC6AF7E3}" destId="{B31DC215-69F3-45EE-82A5-D4EABF242D54}" srcOrd="1" destOrd="0" presId="urn:microsoft.com/office/officeart/2005/8/layout/process1"/>
    <dgm:cxn modelId="{9AD7371F-4A42-4EC5-A991-584F2EB04335}" type="presOf" srcId="{7763C2DC-BA80-4F38-B24A-830479F25E24}" destId="{5A21E1C4-2EA1-4C75-8738-6139EB8B2D8A}" srcOrd="0" destOrd="0" presId="urn:microsoft.com/office/officeart/2005/8/layout/process1"/>
    <dgm:cxn modelId="{64302F24-BE06-4385-8DB7-A01B2AC2070F}" srcId="{A9064B44-483F-43C8-8ADD-0F105600664F}" destId="{6A15E2E6-026B-4286-91A0-4626CDCE9A24}" srcOrd="1" destOrd="0" parTransId="{F22DFAB1-9815-4B08-B518-DC87D91A604F}" sibTransId="{DF1A2510-C7F8-41A4-A667-23E4CC6AF7E3}"/>
    <dgm:cxn modelId="{3EF9038B-A8DA-49F1-8466-3D3D8C1E838B}" srcId="{A9064B44-483F-43C8-8ADD-0F105600664F}" destId="{50A2D966-6192-40FA-938A-CAE86BBE5E82}" srcOrd="2" destOrd="0" parTransId="{6B0762F5-502A-4252-99C9-CFBC79D742CC}" sibTransId="{43F7A399-0AE2-4573-A03D-B17CEE88CA0B}"/>
    <dgm:cxn modelId="{351FF78D-5B46-4173-AD6A-FE00C37022C9}" type="presOf" srcId="{A9064B44-483F-43C8-8ADD-0F105600664F}" destId="{8AE648D7-16B5-4FD3-AA4E-0F9BEC0FA703}" srcOrd="0" destOrd="0" presId="urn:microsoft.com/office/officeart/2005/8/layout/process1"/>
    <dgm:cxn modelId="{41F3BF37-E28A-4E8C-8356-2C20153A52FF}" type="presOf" srcId="{7763C2DC-BA80-4F38-B24A-830479F25E24}" destId="{32E93B51-39CD-45F1-BEAD-90BA0AF1143B}" srcOrd="1" destOrd="0" presId="urn:microsoft.com/office/officeart/2005/8/layout/process1"/>
    <dgm:cxn modelId="{65BE4000-1AC0-4DE1-86A4-ACB86382E2F7}" type="presOf" srcId="{DF1A2510-C7F8-41A4-A667-23E4CC6AF7E3}" destId="{ACBAB04A-6303-44F8-BEA0-311BA517911D}" srcOrd="0" destOrd="0" presId="urn:microsoft.com/office/officeart/2005/8/layout/process1"/>
    <dgm:cxn modelId="{785246FD-294C-47A0-B557-6F2C61F52002}" type="presOf" srcId="{6A15E2E6-026B-4286-91A0-4626CDCE9A24}" destId="{FB683789-B2E3-4EA1-8D2A-56394DDAD6A9}" srcOrd="0" destOrd="0" presId="urn:microsoft.com/office/officeart/2005/8/layout/process1"/>
    <dgm:cxn modelId="{FA608270-B688-4032-B02B-6EB2859555A3}" type="presOf" srcId="{3D7327D7-95C2-456F-B166-BD4782DFF63F}" destId="{342AF1FD-4ADF-481D-8BA6-4F9E40D5C725}" srcOrd="0" destOrd="0" presId="urn:microsoft.com/office/officeart/2005/8/layout/process1"/>
    <dgm:cxn modelId="{A35892EC-21AF-490B-8F60-A9A2AB77A533}" type="presParOf" srcId="{8AE648D7-16B5-4FD3-AA4E-0F9BEC0FA703}" destId="{342AF1FD-4ADF-481D-8BA6-4F9E40D5C725}" srcOrd="0" destOrd="0" presId="urn:microsoft.com/office/officeart/2005/8/layout/process1"/>
    <dgm:cxn modelId="{9FFCBCB2-A155-4889-984F-DA906278F661}" type="presParOf" srcId="{8AE648D7-16B5-4FD3-AA4E-0F9BEC0FA703}" destId="{5A21E1C4-2EA1-4C75-8738-6139EB8B2D8A}" srcOrd="1" destOrd="0" presId="urn:microsoft.com/office/officeart/2005/8/layout/process1"/>
    <dgm:cxn modelId="{7FC46C5E-15D3-4BC0-A295-832BF6EA7804}" type="presParOf" srcId="{5A21E1C4-2EA1-4C75-8738-6139EB8B2D8A}" destId="{32E93B51-39CD-45F1-BEAD-90BA0AF1143B}" srcOrd="0" destOrd="0" presId="urn:microsoft.com/office/officeart/2005/8/layout/process1"/>
    <dgm:cxn modelId="{BF8AAAAF-54C7-4C7B-AEFC-3B280221EA42}" type="presParOf" srcId="{8AE648D7-16B5-4FD3-AA4E-0F9BEC0FA703}" destId="{FB683789-B2E3-4EA1-8D2A-56394DDAD6A9}" srcOrd="2" destOrd="0" presId="urn:microsoft.com/office/officeart/2005/8/layout/process1"/>
    <dgm:cxn modelId="{A6F46273-42B6-4AF9-8192-3BC78B7A0438}" type="presParOf" srcId="{8AE648D7-16B5-4FD3-AA4E-0F9BEC0FA703}" destId="{ACBAB04A-6303-44F8-BEA0-311BA517911D}" srcOrd="3" destOrd="0" presId="urn:microsoft.com/office/officeart/2005/8/layout/process1"/>
    <dgm:cxn modelId="{2A885A8F-5325-4B6F-B20E-1DBB0F5EC587}" type="presParOf" srcId="{ACBAB04A-6303-44F8-BEA0-311BA517911D}" destId="{B31DC215-69F3-45EE-82A5-D4EABF242D54}" srcOrd="0" destOrd="0" presId="urn:microsoft.com/office/officeart/2005/8/layout/process1"/>
    <dgm:cxn modelId="{08AB1C51-6206-426A-AD82-BB689084AB79}" type="presParOf" srcId="{8AE648D7-16B5-4FD3-AA4E-0F9BEC0FA703}" destId="{5D4806A8-CF8B-462B-879C-945676854CD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E536CAC-DF8D-4543-99AC-CA6010CE56EF}" type="doc">
      <dgm:prSet loTypeId="urn:microsoft.com/office/officeart/2005/8/layout/process5" loCatId="process" qsTypeId="urn:microsoft.com/office/officeart/2005/8/quickstyle/simple1" qsCatId="simple" csTypeId="urn:microsoft.com/office/officeart/2005/8/colors/colorful5" csCatId="colorful" phldr="1"/>
      <dgm:spPr/>
    </dgm:pt>
    <dgm:pt modelId="{812965DA-382F-476D-B036-F9CDEBC501A1}">
      <dgm:prSet phldrT="[文本]" custT="1"/>
      <dgm:spPr/>
      <dgm:t>
        <a:bodyPr/>
        <a:lstStyle/>
        <a:p>
          <a:r>
            <a:rPr lang="zh-CN" altLang="en-US" sz="2400" b="0" dirty="0" smtClean="0">
              <a:solidFill>
                <a:schemeClr val="tx1"/>
              </a:solidFill>
            </a:rPr>
            <a:t>切换至“布局”视图</a:t>
          </a:r>
          <a:endParaRPr lang="zh-CN" altLang="en-US" sz="2400" b="0" dirty="0">
            <a:solidFill>
              <a:schemeClr val="tx1"/>
            </a:solidFill>
          </a:endParaRPr>
        </a:p>
      </dgm:t>
    </dgm:pt>
    <dgm:pt modelId="{C4E258B4-F14E-4E61-93B4-0BAC48448BCB}" type="parTrans" cxnId="{DF3B9D43-D01D-4FA7-95A5-272393EA203C}">
      <dgm:prSet/>
      <dgm:spPr/>
      <dgm:t>
        <a:bodyPr/>
        <a:lstStyle/>
        <a:p>
          <a:endParaRPr lang="zh-CN" altLang="en-US" sz="3600" b="0">
            <a:solidFill>
              <a:schemeClr val="tx1"/>
            </a:solidFill>
          </a:endParaRPr>
        </a:p>
      </dgm:t>
    </dgm:pt>
    <dgm:pt modelId="{BFEC906B-96AC-493E-A176-CC706E79A09F}" type="sibTrans" cxnId="{DF3B9D43-D01D-4FA7-95A5-272393EA203C}">
      <dgm:prSet custT="1"/>
      <dgm:spPr/>
      <dgm:t>
        <a:bodyPr/>
        <a:lstStyle/>
        <a:p>
          <a:endParaRPr lang="zh-CN" altLang="en-US" sz="3600" b="0">
            <a:solidFill>
              <a:schemeClr val="tx1"/>
            </a:solidFill>
          </a:endParaRPr>
        </a:p>
      </dgm:t>
    </dgm:pt>
    <dgm:pt modelId="{3EF96467-2498-48F3-BD5B-BD2305DE07AC}">
      <dgm:prSet phldrT="[文本]" custT="1"/>
      <dgm:spPr/>
      <dgm:t>
        <a:bodyPr/>
        <a:lstStyle/>
        <a:p>
          <a:r>
            <a:rPr lang="zh-CN" altLang="en-US" sz="2400" b="0" dirty="0" smtClean="0">
              <a:solidFill>
                <a:schemeClr val="tx1"/>
              </a:solidFill>
            </a:rPr>
            <a:t>页面文本</a:t>
          </a:r>
          <a:endParaRPr lang="zh-CN" altLang="en-US" sz="2400" b="0" dirty="0">
            <a:solidFill>
              <a:schemeClr val="tx1"/>
            </a:solidFill>
          </a:endParaRPr>
        </a:p>
      </dgm:t>
    </dgm:pt>
    <dgm:pt modelId="{FF10FFE9-93FC-4BD8-B73D-F7F2B6C2960B}" type="parTrans" cxnId="{C583A19C-A577-43A1-B032-4608CCB1C5E5}">
      <dgm:prSet/>
      <dgm:spPr/>
      <dgm:t>
        <a:bodyPr/>
        <a:lstStyle/>
        <a:p>
          <a:endParaRPr lang="zh-CN" altLang="en-US" sz="3600" b="0">
            <a:solidFill>
              <a:schemeClr val="tx1"/>
            </a:solidFill>
          </a:endParaRPr>
        </a:p>
      </dgm:t>
    </dgm:pt>
    <dgm:pt modelId="{81E97836-69C1-45E0-AB4C-299F7AB846A1}" type="sibTrans" cxnId="{C583A19C-A577-43A1-B032-4608CCB1C5E5}">
      <dgm:prSet custT="1"/>
      <dgm:spPr/>
      <dgm:t>
        <a:bodyPr/>
        <a:lstStyle/>
        <a:p>
          <a:endParaRPr lang="zh-CN" altLang="en-US" sz="3600" b="0">
            <a:solidFill>
              <a:schemeClr val="tx1"/>
            </a:solidFill>
          </a:endParaRPr>
        </a:p>
      </dgm:t>
    </dgm:pt>
    <dgm:pt modelId="{BDA2D63E-BDE5-4DE8-AB12-787582AF01C3}">
      <dgm:prSet phldrT="[文本]" custT="1"/>
      <dgm:spPr/>
      <dgm:t>
        <a:bodyPr/>
        <a:lstStyle/>
        <a:p>
          <a:r>
            <a:rPr lang="zh-CN" altLang="en-US" sz="2400" b="0" dirty="0" smtClean="0">
              <a:solidFill>
                <a:schemeClr val="tx1"/>
              </a:solidFill>
            </a:rPr>
            <a:t>选择文本并拖至位置</a:t>
          </a:r>
          <a:endParaRPr lang="zh-CN" altLang="en-US" sz="2400" b="0" dirty="0">
            <a:solidFill>
              <a:schemeClr val="tx1"/>
            </a:solidFill>
          </a:endParaRPr>
        </a:p>
      </dgm:t>
    </dgm:pt>
    <dgm:pt modelId="{BD594028-D5EB-4CC7-97DF-1D47E237F307}" type="parTrans" cxnId="{0DC2060A-B6C4-4669-B742-AB6F31856D1F}">
      <dgm:prSet/>
      <dgm:spPr/>
      <dgm:t>
        <a:bodyPr/>
        <a:lstStyle/>
        <a:p>
          <a:endParaRPr lang="zh-CN" altLang="en-US" sz="3600" b="0">
            <a:solidFill>
              <a:schemeClr val="tx1"/>
            </a:solidFill>
          </a:endParaRPr>
        </a:p>
      </dgm:t>
    </dgm:pt>
    <dgm:pt modelId="{4EE22BE6-3BFF-48FB-BBB5-B972FC5689AD}" type="sibTrans" cxnId="{0DC2060A-B6C4-4669-B742-AB6F31856D1F}">
      <dgm:prSet custT="1"/>
      <dgm:spPr/>
      <dgm:t>
        <a:bodyPr/>
        <a:lstStyle/>
        <a:p>
          <a:endParaRPr lang="zh-CN" altLang="en-US" sz="3600" b="0">
            <a:solidFill>
              <a:schemeClr val="tx1"/>
            </a:solidFill>
          </a:endParaRPr>
        </a:p>
      </dgm:t>
    </dgm:pt>
    <dgm:pt modelId="{5902E301-CBCF-47F4-AA2D-341941BFCDBF}">
      <dgm:prSet phldrT="[文本]" custT="1"/>
      <dgm:spPr/>
      <dgm:t>
        <a:bodyPr/>
        <a:lstStyle/>
        <a:p>
          <a:r>
            <a:rPr lang="zh-CN" altLang="en-US" sz="2400" b="0" dirty="0" smtClean="0">
              <a:solidFill>
                <a:schemeClr val="tx1"/>
              </a:solidFill>
            </a:rPr>
            <a:t>“数据驱动页面”工具</a:t>
          </a:r>
          <a:endParaRPr lang="zh-CN" altLang="en-US" sz="2400" b="0" dirty="0">
            <a:solidFill>
              <a:schemeClr val="tx1"/>
            </a:solidFill>
          </a:endParaRPr>
        </a:p>
      </dgm:t>
    </dgm:pt>
    <dgm:pt modelId="{DC5B26DD-DBC4-47EF-8223-D9DCDEE33BD7}" type="parTrans" cxnId="{5B279562-B210-42ED-BB6A-8F5A8D6BC836}">
      <dgm:prSet/>
      <dgm:spPr/>
      <dgm:t>
        <a:bodyPr/>
        <a:lstStyle/>
        <a:p>
          <a:endParaRPr lang="zh-CN" altLang="en-US" sz="3600" b="0">
            <a:solidFill>
              <a:schemeClr val="tx1"/>
            </a:solidFill>
          </a:endParaRPr>
        </a:p>
      </dgm:t>
    </dgm:pt>
    <dgm:pt modelId="{B84D8399-6FEF-44BD-823A-A5E3F9341665}" type="sibTrans" cxnId="{5B279562-B210-42ED-BB6A-8F5A8D6BC836}">
      <dgm:prSet custT="1"/>
      <dgm:spPr/>
      <dgm:t>
        <a:bodyPr/>
        <a:lstStyle/>
        <a:p>
          <a:endParaRPr lang="zh-CN" altLang="en-US" sz="3600" b="0">
            <a:solidFill>
              <a:schemeClr val="tx1"/>
            </a:solidFill>
          </a:endParaRPr>
        </a:p>
      </dgm:t>
    </dgm:pt>
    <dgm:pt modelId="{ACC5CFCE-03AC-4E32-804C-672242A40850}">
      <dgm:prSet phldrT="[文本]" custT="1"/>
      <dgm:spPr/>
      <dgm:t>
        <a:bodyPr/>
        <a:lstStyle/>
        <a:p>
          <a:r>
            <a:rPr lang="zh-CN" altLang="en-US" sz="2400" b="0" dirty="0" smtClean="0">
              <a:solidFill>
                <a:schemeClr val="tx1"/>
              </a:solidFill>
            </a:rPr>
            <a:t>数据驱动页名称</a:t>
          </a:r>
          <a:endParaRPr lang="zh-CN" altLang="en-US" sz="2400" b="0" dirty="0">
            <a:solidFill>
              <a:schemeClr val="tx1"/>
            </a:solidFill>
          </a:endParaRPr>
        </a:p>
      </dgm:t>
    </dgm:pt>
    <dgm:pt modelId="{7A3D1A42-DC25-4EC3-9FE4-A5D312C96755}" type="parTrans" cxnId="{FE299268-4FF6-4F1E-8D7B-0DA298F2F961}">
      <dgm:prSet/>
      <dgm:spPr/>
      <dgm:t>
        <a:bodyPr/>
        <a:lstStyle/>
        <a:p>
          <a:endParaRPr lang="zh-CN" altLang="en-US" sz="3600" b="0">
            <a:solidFill>
              <a:schemeClr val="tx1"/>
            </a:solidFill>
          </a:endParaRPr>
        </a:p>
      </dgm:t>
    </dgm:pt>
    <dgm:pt modelId="{2860C589-AB62-4E61-BC57-778EC45022F8}" type="sibTrans" cxnId="{FE299268-4FF6-4F1E-8D7B-0DA298F2F961}">
      <dgm:prSet custT="1"/>
      <dgm:spPr/>
      <dgm:t>
        <a:bodyPr/>
        <a:lstStyle/>
        <a:p>
          <a:endParaRPr lang="zh-CN" altLang="en-US" sz="3600" b="0">
            <a:solidFill>
              <a:schemeClr val="tx1"/>
            </a:solidFill>
          </a:endParaRPr>
        </a:p>
      </dgm:t>
    </dgm:pt>
    <dgm:pt modelId="{19FC5519-29B0-4EF6-A390-594ADB4F82A8}">
      <dgm:prSet phldrT="[文本]" custT="1"/>
      <dgm:spPr/>
      <dgm:t>
        <a:bodyPr/>
        <a:lstStyle/>
        <a:p>
          <a:r>
            <a:rPr lang="zh-CN" altLang="en-US" sz="2400" b="0" dirty="0" smtClean="0">
              <a:solidFill>
                <a:schemeClr val="tx1"/>
              </a:solidFill>
            </a:rPr>
            <a:t>双击文本元素，“更改符号”</a:t>
          </a:r>
          <a:endParaRPr lang="zh-CN" altLang="en-US" sz="2400" b="0" dirty="0">
            <a:solidFill>
              <a:schemeClr val="tx1"/>
            </a:solidFill>
          </a:endParaRPr>
        </a:p>
      </dgm:t>
    </dgm:pt>
    <dgm:pt modelId="{C89780C1-F16A-43A4-912F-93F981103B66}" type="parTrans" cxnId="{647C7F06-EEE1-411A-97AC-9A3F6206BD27}">
      <dgm:prSet/>
      <dgm:spPr/>
      <dgm:t>
        <a:bodyPr/>
        <a:lstStyle/>
        <a:p>
          <a:endParaRPr lang="zh-CN" altLang="en-US" sz="3600" b="0">
            <a:solidFill>
              <a:schemeClr val="tx1"/>
            </a:solidFill>
          </a:endParaRPr>
        </a:p>
      </dgm:t>
    </dgm:pt>
    <dgm:pt modelId="{96143BCB-57AF-431C-9290-DF38DE32F3FE}" type="sibTrans" cxnId="{647C7F06-EEE1-411A-97AC-9A3F6206BD27}">
      <dgm:prSet/>
      <dgm:spPr/>
      <dgm:t>
        <a:bodyPr/>
        <a:lstStyle/>
        <a:p>
          <a:endParaRPr lang="zh-CN" altLang="en-US" sz="3600" b="0">
            <a:solidFill>
              <a:schemeClr val="tx1"/>
            </a:solidFill>
          </a:endParaRPr>
        </a:p>
      </dgm:t>
    </dgm:pt>
    <dgm:pt modelId="{5A436DAB-0B5A-4249-B8E9-EBA1616ED509}" type="pres">
      <dgm:prSet presAssocID="{AE536CAC-DF8D-4543-99AC-CA6010CE56EF}" presName="diagram" presStyleCnt="0">
        <dgm:presLayoutVars>
          <dgm:dir/>
          <dgm:resizeHandles val="exact"/>
        </dgm:presLayoutVars>
      </dgm:prSet>
      <dgm:spPr/>
    </dgm:pt>
    <dgm:pt modelId="{007E97D5-9E30-4D6A-899B-D14A4BDBC33E}" type="pres">
      <dgm:prSet presAssocID="{812965DA-382F-476D-B036-F9CDEBC501A1}" presName="node" presStyleLbl="node1" presStyleIdx="0" presStyleCnt="6">
        <dgm:presLayoutVars>
          <dgm:bulletEnabled val="1"/>
        </dgm:presLayoutVars>
      </dgm:prSet>
      <dgm:spPr/>
      <dgm:t>
        <a:bodyPr/>
        <a:lstStyle/>
        <a:p>
          <a:endParaRPr lang="zh-CN" altLang="en-US"/>
        </a:p>
      </dgm:t>
    </dgm:pt>
    <dgm:pt modelId="{A0ED8084-6224-4861-96FF-8E6FBEC57570}" type="pres">
      <dgm:prSet presAssocID="{BFEC906B-96AC-493E-A176-CC706E79A09F}" presName="sibTrans" presStyleLbl="sibTrans2D1" presStyleIdx="0" presStyleCnt="5"/>
      <dgm:spPr/>
      <dgm:t>
        <a:bodyPr/>
        <a:lstStyle/>
        <a:p>
          <a:endParaRPr lang="zh-CN" altLang="en-US"/>
        </a:p>
      </dgm:t>
    </dgm:pt>
    <dgm:pt modelId="{0841042E-F9F5-45D8-A94F-EC4AA2DF62EC}" type="pres">
      <dgm:prSet presAssocID="{BFEC906B-96AC-493E-A176-CC706E79A09F}" presName="connectorText" presStyleLbl="sibTrans2D1" presStyleIdx="0" presStyleCnt="5"/>
      <dgm:spPr/>
      <dgm:t>
        <a:bodyPr/>
        <a:lstStyle/>
        <a:p>
          <a:endParaRPr lang="zh-CN" altLang="en-US"/>
        </a:p>
      </dgm:t>
    </dgm:pt>
    <dgm:pt modelId="{7F707EE9-BD5A-4C33-BE6B-78D4F035466E}" type="pres">
      <dgm:prSet presAssocID="{5902E301-CBCF-47F4-AA2D-341941BFCDBF}" presName="node" presStyleLbl="node1" presStyleIdx="1" presStyleCnt="6">
        <dgm:presLayoutVars>
          <dgm:bulletEnabled val="1"/>
        </dgm:presLayoutVars>
      </dgm:prSet>
      <dgm:spPr/>
      <dgm:t>
        <a:bodyPr/>
        <a:lstStyle/>
        <a:p>
          <a:endParaRPr lang="zh-CN" altLang="en-US"/>
        </a:p>
      </dgm:t>
    </dgm:pt>
    <dgm:pt modelId="{31291FD5-8077-4D7D-8CA1-A4F8E6ED4A77}" type="pres">
      <dgm:prSet presAssocID="{B84D8399-6FEF-44BD-823A-A5E3F9341665}" presName="sibTrans" presStyleLbl="sibTrans2D1" presStyleIdx="1" presStyleCnt="5"/>
      <dgm:spPr/>
      <dgm:t>
        <a:bodyPr/>
        <a:lstStyle/>
        <a:p>
          <a:endParaRPr lang="zh-CN" altLang="en-US"/>
        </a:p>
      </dgm:t>
    </dgm:pt>
    <dgm:pt modelId="{CBEA8CB8-F14C-44A6-9019-FBD11C79679E}" type="pres">
      <dgm:prSet presAssocID="{B84D8399-6FEF-44BD-823A-A5E3F9341665}" presName="connectorText" presStyleLbl="sibTrans2D1" presStyleIdx="1" presStyleCnt="5"/>
      <dgm:spPr/>
      <dgm:t>
        <a:bodyPr/>
        <a:lstStyle/>
        <a:p>
          <a:endParaRPr lang="zh-CN" altLang="en-US"/>
        </a:p>
      </dgm:t>
    </dgm:pt>
    <dgm:pt modelId="{34408659-35CD-4A75-9C7E-FCCDAFB4C88A}" type="pres">
      <dgm:prSet presAssocID="{3EF96467-2498-48F3-BD5B-BD2305DE07AC}" presName="node" presStyleLbl="node1" presStyleIdx="2" presStyleCnt="6">
        <dgm:presLayoutVars>
          <dgm:bulletEnabled val="1"/>
        </dgm:presLayoutVars>
      </dgm:prSet>
      <dgm:spPr/>
      <dgm:t>
        <a:bodyPr/>
        <a:lstStyle/>
        <a:p>
          <a:endParaRPr lang="zh-CN" altLang="en-US"/>
        </a:p>
      </dgm:t>
    </dgm:pt>
    <dgm:pt modelId="{6F373AB6-05AC-4765-B19A-E7305E52A8F1}" type="pres">
      <dgm:prSet presAssocID="{81E97836-69C1-45E0-AB4C-299F7AB846A1}" presName="sibTrans" presStyleLbl="sibTrans2D1" presStyleIdx="2" presStyleCnt="5"/>
      <dgm:spPr/>
      <dgm:t>
        <a:bodyPr/>
        <a:lstStyle/>
        <a:p>
          <a:endParaRPr lang="zh-CN" altLang="en-US"/>
        </a:p>
      </dgm:t>
    </dgm:pt>
    <dgm:pt modelId="{C7EA0FF3-E08B-4067-A55F-4AB321DBF6B1}" type="pres">
      <dgm:prSet presAssocID="{81E97836-69C1-45E0-AB4C-299F7AB846A1}" presName="connectorText" presStyleLbl="sibTrans2D1" presStyleIdx="2" presStyleCnt="5"/>
      <dgm:spPr/>
      <dgm:t>
        <a:bodyPr/>
        <a:lstStyle/>
        <a:p>
          <a:endParaRPr lang="zh-CN" altLang="en-US"/>
        </a:p>
      </dgm:t>
    </dgm:pt>
    <dgm:pt modelId="{4984790C-2171-4EF0-B8F2-683C396D8390}" type="pres">
      <dgm:prSet presAssocID="{ACC5CFCE-03AC-4E32-804C-672242A40850}" presName="node" presStyleLbl="node1" presStyleIdx="3" presStyleCnt="6">
        <dgm:presLayoutVars>
          <dgm:bulletEnabled val="1"/>
        </dgm:presLayoutVars>
      </dgm:prSet>
      <dgm:spPr/>
      <dgm:t>
        <a:bodyPr/>
        <a:lstStyle/>
        <a:p>
          <a:endParaRPr lang="zh-CN" altLang="en-US"/>
        </a:p>
      </dgm:t>
    </dgm:pt>
    <dgm:pt modelId="{241EE7B2-064E-480E-8D46-7C70E198D64B}" type="pres">
      <dgm:prSet presAssocID="{2860C589-AB62-4E61-BC57-778EC45022F8}" presName="sibTrans" presStyleLbl="sibTrans2D1" presStyleIdx="3" presStyleCnt="5"/>
      <dgm:spPr/>
      <dgm:t>
        <a:bodyPr/>
        <a:lstStyle/>
        <a:p>
          <a:endParaRPr lang="zh-CN" altLang="en-US"/>
        </a:p>
      </dgm:t>
    </dgm:pt>
    <dgm:pt modelId="{2FC4F64F-157C-47DD-B771-1A3815A179DD}" type="pres">
      <dgm:prSet presAssocID="{2860C589-AB62-4E61-BC57-778EC45022F8}" presName="connectorText" presStyleLbl="sibTrans2D1" presStyleIdx="3" presStyleCnt="5"/>
      <dgm:spPr/>
      <dgm:t>
        <a:bodyPr/>
        <a:lstStyle/>
        <a:p>
          <a:endParaRPr lang="zh-CN" altLang="en-US"/>
        </a:p>
      </dgm:t>
    </dgm:pt>
    <dgm:pt modelId="{2042D619-4C4A-4A74-AB7D-0BED21C0B558}" type="pres">
      <dgm:prSet presAssocID="{BDA2D63E-BDE5-4DE8-AB12-787582AF01C3}" presName="node" presStyleLbl="node1" presStyleIdx="4" presStyleCnt="6">
        <dgm:presLayoutVars>
          <dgm:bulletEnabled val="1"/>
        </dgm:presLayoutVars>
      </dgm:prSet>
      <dgm:spPr/>
      <dgm:t>
        <a:bodyPr/>
        <a:lstStyle/>
        <a:p>
          <a:endParaRPr lang="zh-CN" altLang="en-US"/>
        </a:p>
      </dgm:t>
    </dgm:pt>
    <dgm:pt modelId="{A053E254-0F62-4033-B801-9AF2BD666E69}" type="pres">
      <dgm:prSet presAssocID="{4EE22BE6-3BFF-48FB-BBB5-B972FC5689AD}" presName="sibTrans" presStyleLbl="sibTrans2D1" presStyleIdx="4" presStyleCnt="5"/>
      <dgm:spPr/>
      <dgm:t>
        <a:bodyPr/>
        <a:lstStyle/>
        <a:p>
          <a:endParaRPr lang="zh-CN" altLang="en-US"/>
        </a:p>
      </dgm:t>
    </dgm:pt>
    <dgm:pt modelId="{A41BB439-3EE1-4B5D-B79F-FFDDEF9D57CA}" type="pres">
      <dgm:prSet presAssocID="{4EE22BE6-3BFF-48FB-BBB5-B972FC5689AD}" presName="connectorText" presStyleLbl="sibTrans2D1" presStyleIdx="4" presStyleCnt="5"/>
      <dgm:spPr/>
      <dgm:t>
        <a:bodyPr/>
        <a:lstStyle/>
        <a:p>
          <a:endParaRPr lang="zh-CN" altLang="en-US"/>
        </a:p>
      </dgm:t>
    </dgm:pt>
    <dgm:pt modelId="{8DB89B27-DA39-43FB-8B4D-1AC6E9C1D6B1}" type="pres">
      <dgm:prSet presAssocID="{19FC5519-29B0-4EF6-A390-594ADB4F82A8}" presName="node" presStyleLbl="node1" presStyleIdx="5" presStyleCnt="6">
        <dgm:presLayoutVars>
          <dgm:bulletEnabled val="1"/>
        </dgm:presLayoutVars>
      </dgm:prSet>
      <dgm:spPr/>
      <dgm:t>
        <a:bodyPr/>
        <a:lstStyle/>
        <a:p>
          <a:endParaRPr lang="zh-CN" altLang="en-US"/>
        </a:p>
      </dgm:t>
    </dgm:pt>
  </dgm:ptLst>
  <dgm:cxnLst>
    <dgm:cxn modelId="{5B279562-B210-42ED-BB6A-8F5A8D6BC836}" srcId="{AE536CAC-DF8D-4543-99AC-CA6010CE56EF}" destId="{5902E301-CBCF-47F4-AA2D-341941BFCDBF}" srcOrd="1" destOrd="0" parTransId="{DC5B26DD-DBC4-47EF-8223-D9DCDEE33BD7}" sibTransId="{B84D8399-6FEF-44BD-823A-A5E3F9341665}"/>
    <dgm:cxn modelId="{647C7F06-EEE1-411A-97AC-9A3F6206BD27}" srcId="{AE536CAC-DF8D-4543-99AC-CA6010CE56EF}" destId="{19FC5519-29B0-4EF6-A390-594ADB4F82A8}" srcOrd="5" destOrd="0" parTransId="{C89780C1-F16A-43A4-912F-93F981103B66}" sibTransId="{96143BCB-57AF-431C-9290-DF38DE32F3FE}"/>
    <dgm:cxn modelId="{FE299268-4FF6-4F1E-8D7B-0DA298F2F961}" srcId="{AE536CAC-DF8D-4543-99AC-CA6010CE56EF}" destId="{ACC5CFCE-03AC-4E32-804C-672242A40850}" srcOrd="3" destOrd="0" parTransId="{7A3D1A42-DC25-4EC3-9FE4-A5D312C96755}" sibTransId="{2860C589-AB62-4E61-BC57-778EC45022F8}"/>
    <dgm:cxn modelId="{E116310D-438C-4C41-A9C6-07E24464C118}" type="presOf" srcId="{81E97836-69C1-45E0-AB4C-299F7AB846A1}" destId="{6F373AB6-05AC-4765-B19A-E7305E52A8F1}" srcOrd="0" destOrd="0" presId="urn:microsoft.com/office/officeart/2005/8/layout/process5"/>
    <dgm:cxn modelId="{DF3B9D43-D01D-4FA7-95A5-272393EA203C}" srcId="{AE536CAC-DF8D-4543-99AC-CA6010CE56EF}" destId="{812965DA-382F-476D-B036-F9CDEBC501A1}" srcOrd="0" destOrd="0" parTransId="{C4E258B4-F14E-4E61-93B4-0BAC48448BCB}" sibTransId="{BFEC906B-96AC-493E-A176-CC706E79A09F}"/>
    <dgm:cxn modelId="{A2813FBC-C73D-406A-A1EF-1C7169EE43CC}" type="presOf" srcId="{B84D8399-6FEF-44BD-823A-A5E3F9341665}" destId="{31291FD5-8077-4D7D-8CA1-A4F8E6ED4A77}" srcOrd="0" destOrd="0" presId="urn:microsoft.com/office/officeart/2005/8/layout/process5"/>
    <dgm:cxn modelId="{15AE96DB-CA64-4263-A445-FCD69EE5C055}" type="presOf" srcId="{B84D8399-6FEF-44BD-823A-A5E3F9341665}" destId="{CBEA8CB8-F14C-44A6-9019-FBD11C79679E}" srcOrd="1" destOrd="0" presId="urn:microsoft.com/office/officeart/2005/8/layout/process5"/>
    <dgm:cxn modelId="{4F120779-33E1-4C99-9971-E440192AC45B}" type="presOf" srcId="{BFEC906B-96AC-493E-A176-CC706E79A09F}" destId="{A0ED8084-6224-4861-96FF-8E6FBEC57570}" srcOrd="0" destOrd="0" presId="urn:microsoft.com/office/officeart/2005/8/layout/process5"/>
    <dgm:cxn modelId="{D05C1091-83BF-45B8-913E-BC0366313AAD}" type="presOf" srcId="{BDA2D63E-BDE5-4DE8-AB12-787582AF01C3}" destId="{2042D619-4C4A-4A74-AB7D-0BED21C0B558}" srcOrd="0" destOrd="0" presId="urn:microsoft.com/office/officeart/2005/8/layout/process5"/>
    <dgm:cxn modelId="{9F913BBC-5731-4AF2-8BF0-2305A9E8D339}" type="presOf" srcId="{AE536CAC-DF8D-4543-99AC-CA6010CE56EF}" destId="{5A436DAB-0B5A-4249-B8E9-EBA1616ED509}" srcOrd="0" destOrd="0" presId="urn:microsoft.com/office/officeart/2005/8/layout/process5"/>
    <dgm:cxn modelId="{0DC2060A-B6C4-4669-B742-AB6F31856D1F}" srcId="{AE536CAC-DF8D-4543-99AC-CA6010CE56EF}" destId="{BDA2D63E-BDE5-4DE8-AB12-787582AF01C3}" srcOrd="4" destOrd="0" parTransId="{BD594028-D5EB-4CC7-97DF-1D47E237F307}" sibTransId="{4EE22BE6-3BFF-48FB-BBB5-B972FC5689AD}"/>
    <dgm:cxn modelId="{0FEAABC5-FC79-4726-9AD6-B688E1D4A6A7}" type="presOf" srcId="{4EE22BE6-3BFF-48FB-BBB5-B972FC5689AD}" destId="{A053E254-0F62-4033-B801-9AF2BD666E69}" srcOrd="0" destOrd="0" presId="urn:microsoft.com/office/officeart/2005/8/layout/process5"/>
    <dgm:cxn modelId="{51972A1A-13A7-4F9F-99A9-36975A1D3101}" type="presOf" srcId="{2860C589-AB62-4E61-BC57-778EC45022F8}" destId="{2FC4F64F-157C-47DD-B771-1A3815A179DD}" srcOrd="1" destOrd="0" presId="urn:microsoft.com/office/officeart/2005/8/layout/process5"/>
    <dgm:cxn modelId="{C583A19C-A577-43A1-B032-4608CCB1C5E5}" srcId="{AE536CAC-DF8D-4543-99AC-CA6010CE56EF}" destId="{3EF96467-2498-48F3-BD5B-BD2305DE07AC}" srcOrd="2" destOrd="0" parTransId="{FF10FFE9-93FC-4BD8-B73D-F7F2B6C2960B}" sibTransId="{81E97836-69C1-45E0-AB4C-299F7AB846A1}"/>
    <dgm:cxn modelId="{6E169731-F687-4D49-9043-6B140AE6EFF1}" type="presOf" srcId="{19FC5519-29B0-4EF6-A390-594ADB4F82A8}" destId="{8DB89B27-DA39-43FB-8B4D-1AC6E9C1D6B1}" srcOrd="0" destOrd="0" presId="urn:microsoft.com/office/officeart/2005/8/layout/process5"/>
    <dgm:cxn modelId="{81538507-66C0-4F6B-BF24-F60625BC4B3B}" type="presOf" srcId="{5902E301-CBCF-47F4-AA2D-341941BFCDBF}" destId="{7F707EE9-BD5A-4C33-BE6B-78D4F035466E}" srcOrd="0" destOrd="0" presId="urn:microsoft.com/office/officeart/2005/8/layout/process5"/>
    <dgm:cxn modelId="{53366F8E-63D3-41DF-904D-60E962A67950}" type="presOf" srcId="{ACC5CFCE-03AC-4E32-804C-672242A40850}" destId="{4984790C-2171-4EF0-B8F2-683C396D8390}" srcOrd="0" destOrd="0" presId="urn:microsoft.com/office/officeart/2005/8/layout/process5"/>
    <dgm:cxn modelId="{62487219-A050-4ABD-8F0C-2CC72664539E}" type="presOf" srcId="{4EE22BE6-3BFF-48FB-BBB5-B972FC5689AD}" destId="{A41BB439-3EE1-4B5D-B79F-FFDDEF9D57CA}" srcOrd="1" destOrd="0" presId="urn:microsoft.com/office/officeart/2005/8/layout/process5"/>
    <dgm:cxn modelId="{35EB7910-9E3E-4122-9270-EC3BFE93C58E}" type="presOf" srcId="{812965DA-382F-476D-B036-F9CDEBC501A1}" destId="{007E97D5-9E30-4D6A-899B-D14A4BDBC33E}" srcOrd="0" destOrd="0" presId="urn:microsoft.com/office/officeart/2005/8/layout/process5"/>
    <dgm:cxn modelId="{34D74DB2-3060-42CB-882C-F2A6965DA4DF}" type="presOf" srcId="{3EF96467-2498-48F3-BD5B-BD2305DE07AC}" destId="{34408659-35CD-4A75-9C7E-FCCDAFB4C88A}" srcOrd="0" destOrd="0" presId="urn:microsoft.com/office/officeart/2005/8/layout/process5"/>
    <dgm:cxn modelId="{E3104753-5618-4DEC-AE74-8B79BA4E792C}" type="presOf" srcId="{81E97836-69C1-45E0-AB4C-299F7AB846A1}" destId="{C7EA0FF3-E08B-4067-A55F-4AB321DBF6B1}" srcOrd="1" destOrd="0" presId="urn:microsoft.com/office/officeart/2005/8/layout/process5"/>
    <dgm:cxn modelId="{51493D02-C824-415C-A0DF-EF3B729C5B68}" type="presOf" srcId="{2860C589-AB62-4E61-BC57-778EC45022F8}" destId="{241EE7B2-064E-480E-8D46-7C70E198D64B}" srcOrd="0" destOrd="0" presId="urn:microsoft.com/office/officeart/2005/8/layout/process5"/>
    <dgm:cxn modelId="{E9ED3EB1-9015-4197-903F-5F1A4F5C6DCC}" type="presOf" srcId="{BFEC906B-96AC-493E-A176-CC706E79A09F}" destId="{0841042E-F9F5-45D8-A94F-EC4AA2DF62EC}" srcOrd="1" destOrd="0" presId="urn:microsoft.com/office/officeart/2005/8/layout/process5"/>
    <dgm:cxn modelId="{0BCC183F-526F-47B9-B407-412237FB12CB}" type="presParOf" srcId="{5A436DAB-0B5A-4249-B8E9-EBA1616ED509}" destId="{007E97D5-9E30-4D6A-899B-D14A4BDBC33E}" srcOrd="0" destOrd="0" presId="urn:microsoft.com/office/officeart/2005/8/layout/process5"/>
    <dgm:cxn modelId="{3E4E5ADD-DE2E-4CA2-8DD6-75CB298762AD}" type="presParOf" srcId="{5A436DAB-0B5A-4249-B8E9-EBA1616ED509}" destId="{A0ED8084-6224-4861-96FF-8E6FBEC57570}" srcOrd="1" destOrd="0" presId="urn:microsoft.com/office/officeart/2005/8/layout/process5"/>
    <dgm:cxn modelId="{18AA8ABE-A343-4F92-9B10-2C6200D0345F}" type="presParOf" srcId="{A0ED8084-6224-4861-96FF-8E6FBEC57570}" destId="{0841042E-F9F5-45D8-A94F-EC4AA2DF62EC}" srcOrd="0" destOrd="0" presId="urn:microsoft.com/office/officeart/2005/8/layout/process5"/>
    <dgm:cxn modelId="{096AA835-F29A-4EAE-B0E3-FE3E67968750}" type="presParOf" srcId="{5A436DAB-0B5A-4249-B8E9-EBA1616ED509}" destId="{7F707EE9-BD5A-4C33-BE6B-78D4F035466E}" srcOrd="2" destOrd="0" presId="urn:microsoft.com/office/officeart/2005/8/layout/process5"/>
    <dgm:cxn modelId="{A265D308-533C-4CDD-AC26-F31C3F8D77B2}" type="presParOf" srcId="{5A436DAB-0B5A-4249-B8E9-EBA1616ED509}" destId="{31291FD5-8077-4D7D-8CA1-A4F8E6ED4A77}" srcOrd="3" destOrd="0" presId="urn:microsoft.com/office/officeart/2005/8/layout/process5"/>
    <dgm:cxn modelId="{001FD28E-AF67-430E-8C7C-4DC007742D36}" type="presParOf" srcId="{31291FD5-8077-4D7D-8CA1-A4F8E6ED4A77}" destId="{CBEA8CB8-F14C-44A6-9019-FBD11C79679E}" srcOrd="0" destOrd="0" presId="urn:microsoft.com/office/officeart/2005/8/layout/process5"/>
    <dgm:cxn modelId="{84D2B1D8-5B4A-4BFC-8E10-5F62BB91D9BA}" type="presParOf" srcId="{5A436DAB-0B5A-4249-B8E9-EBA1616ED509}" destId="{34408659-35CD-4A75-9C7E-FCCDAFB4C88A}" srcOrd="4" destOrd="0" presId="urn:microsoft.com/office/officeart/2005/8/layout/process5"/>
    <dgm:cxn modelId="{75668DD1-1D52-4BFB-A5AF-8910A520A1A5}" type="presParOf" srcId="{5A436DAB-0B5A-4249-B8E9-EBA1616ED509}" destId="{6F373AB6-05AC-4765-B19A-E7305E52A8F1}" srcOrd="5" destOrd="0" presId="urn:microsoft.com/office/officeart/2005/8/layout/process5"/>
    <dgm:cxn modelId="{4BF02AE4-BD00-4435-AF4E-31711881C24E}" type="presParOf" srcId="{6F373AB6-05AC-4765-B19A-E7305E52A8F1}" destId="{C7EA0FF3-E08B-4067-A55F-4AB321DBF6B1}" srcOrd="0" destOrd="0" presId="urn:microsoft.com/office/officeart/2005/8/layout/process5"/>
    <dgm:cxn modelId="{5CAFAA0C-471D-4576-B782-2D6F72F2346C}" type="presParOf" srcId="{5A436DAB-0B5A-4249-B8E9-EBA1616ED509}" destId="{4984790C-2171-4EF0-B8F2-683C396D8390}" srcOrd="6" destOrd="0" presId="urn:microsoft.com/office/officeart/2005/8/layout/process5"/>
    <dgm:cxn modelId="{C21E1961-D822-4B25-B5B4-F38CDE0E2CA9}" type="presParOf" srcId="{5A436DAB-0B5A-4249-B8E9-EBA1616ED509}" destId="{241EE7B2-064E-480E-8D46-7C70E198D64B}" srcOrd="7" destOrd="0" presId="urn:microsoft.com/office/officeart/2005/8/layout/process5"/>
    <dgm:cxn modelId="{4182F4B0-F3D3-444E-9531-7D564AE028F6}" type="presParOf" srcId="{241EE7B2-064E-480E-8D46-7C70E198D64B}" destId="{2FC4F64F-157C-47DD-B771-1A3815A179DD}" srcOrd="0" destOrd="0" presId="urn:microsoft.com/office/officeart/2005/8/layout/process5"/>
    <dgm:cxn modelId="{98AEA6F0-CB60-4589-88C0-DC36A42B1F7D}" type="presParOf" srcId="{5A436DAB-0B5A-4249-B8E9-EBA1616ED509}" destId="{2042D619-4C4A-4A74-AB7D-0BED21C0B558}" srcOrd="8" destOrd="0" presId="urn:microsoft.com/office/officeart/2005/8/layout/process5"/>
    <dgm:cxn modelId="{37045423-04FC-4745-B8CE-DE63FA61A4CF}" type="presParOf" srcId="{5A436DAB-0B5A-4249-B8E9-EBA1616ED509}" destId="{A053E254-0F62-4033-B801-9AF2BD666E69}" srcOrd="9" destOrd="0" presId="urn:microsoft.com/office/officeart/2005/8/layout/process5"/>
    <dgm:cxn modelId="{39CED7A8-0F53-47C4-9414-14CC8B16187C}" type="presParOf" srcId="{A053E254-0F62-4033-B801-9AF2BD666E69}" destId="{A41BB439-3EE1-4B5D-B79F-FFDDEF9D57CA}" srcOrd="0" destOrd="0" presId="urn:microsoft.com/office/officeart/2005/8/layout/process5"/>
    <dgm:cxn modelId="{DA7C6717-326F-42DD-817F-C3D599A2A252}" type="presParOf" srcId="{5A436DAB-0B5A-4249-B8E9-EBA1616ED509}" destId="{8DB89B27-DA39-43FB-8B4D-1AC6E9C1D6B1}"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E40494F-5EED-4065-A125-B796A53B2C29}" type="doc">
      <dgm:prSet loTypeId="urn:microsoft.com/office/officeart/2005/8/layout/chevron1" loCatId="process" qsTypeId="urn:microsoft.com/office/officeart/2005/8/quickstyle/simple1" qsCatId="simple" csTypeId="urn:microsoft.com/office/officeart/2005/8/colors/accent1_2" csCatId="accent1" phldr="1"/>
      <dgm:spPr/>
    </dgm:pt>
    <dgm:pt modelId="{E4251235-3623-45E5-88E7-981161C7E0A3}">
      <dgm:prSet phldrT="[文本]"/>
      <dgm:spPr/>
      <dgm:t>
        <a:bodyPr/>
        <a:lstStyle/>
        <a:p>
          <a:r>
            <a:rPr lang="zh-CN" altLang="en-US" dirty="0" smtClean="0"/>
            <a:t>文件</a:t>
          </a:r>
          <a:endParaRPr lang="zh-CN" altLang="en-US" dirty="0"/>
        </a:p>
      </dgm:t>
    </dgm:pt>
    <dgm:pt modelId="{5147D53A-B7FA-4F79-AB28-A50EB5A0D94D}" type="parTrans" cxnId="{074C7571-8BB6-4548-9B45-0C15B29B613D}">
      <dgm:prSet/>
      <dgm:spPr/>
      <dgm:t>
        <a:bodyPr/>
        <a:lstStyle/>
        <a:p>
          <a:endParaRPr lang="zh-CN" altLang="en-US"/>
        </a:p>
      </dgm:t>
    </dgm:pt>
    <dgm:pt modelId="{423DDB74-312F-490B-B495-D62E451BF059}" type="sibTrans" cxnId="{074C7571-8BB6-4548-9B45-0C15B29B613D}">
      <dgm:prSet/>
      <dgm:spPr/>
      <dgm:t>
        <a:bodyPr/>
        <a:lstStyle/>
        <a:p>
          <a:endParaRPr lang="zh-CN" altLang="en-US"/>
        </a:p>
      </dgm:t>
    </dgm:pt>
    <dgm:pt modelId="{E2A0DB20-FCC3-450A-9050-21625EE150FB}">
      <dgm:prSet phldrT="[文本]"/>
      <dgm:spPr/>
      <dgm:t>
        <a:bodyPr/>
        <a:lstStyle/>
        <a:p>
          <a:r>
            <a:rPr lang="zh-CN" altLang="en-US" dirty="0" smtClean="0"/>
            <a:t>导出地图</a:t>
          </a:r>
          <a:endParaRPr lang="zh-CN" altLang="en-US" dirty="0"/>
        </a:p>
      </dgm:t>
    </dgm:pt>
    <dgm:pt modelId="{DF4EF992-568D-4CCA-B85A-DB4DE00570AB}" type="parTrans" cxnId="{AA658B96-3964-4295-AA45-2523804D3F06}">
      <dgm:prSet/>
      <dgm:spPr/>
      <dgm:t>
        <a:bodyPr/>
        <a:lstStyle/>
        <a:p>
          <a:endParaRPr lang="zh-CN" altLang="en-US"/>
        </a:p>
      </dgm:t>
    </dgm:pt>
    <dgm:pt modelId="{35D4AAE3-7E36-411C-A1A0-EB6B3F7A0142}" type="sibTrans" cxnId="{AA658B96-3964-4295-AA45-2523804D3F06}">
      <dgm:prSet/>
      <dgm:spPr/>
      <dgm:t>
        <a:bodyPr/>
        <a:lstStyle/>
        <a:p>
          <a:endParaRPr lang="zh-CN" altLang="en-US"/>
        </a:p>
      </dgm:t>
    </dgm:pt>
    <dgm:pt modelId="{4392149B-906E-4325-B57D-4D626631DF71}">
      <dgm:prSet phldrT="[文本]"/>
      <dgm:spPr/>
      <dgm:t>
        <a:bodyPr/>
        <a:lstStyle/>
        <a:p>
          <a:r>
            <a:rPr lang="zh-CN" altLang="en-US" dirty="0" smtClean="0"/>
            <a:t>导出格式选择</a:t>
          </a:r>
          <a:r>
            <a:rPr lang="en-US" altLang="zh-CN" dirty="0" smtClean="0"/>
            <a:t>PDF</a:t>
          </a:r>
          <a:endParaRPr lang="zh-CN" altLang="en-US" dirty="0"/>
        </a:p>
      </dgm:t>
    </dgm:pt>
    <dgm:pt modelId="{6B976928-712A-424B-89B8-B0340608B439}" type="parTrans" cxnId="{94F9BB61-4E8D-452C-8633-8FDB9A5DF9B9}">
      <dgm:prSet/>
      <dgm:spPr/>
      <dgm:t>
        <a:bodyPr/>
        <a:lstStyle/>
        <a:p>
          <a:endParaRPr lang="zh-CN" altLang="en-US"/>
        </a:p>
      </dgm:t>
    </dgm:pt>
    <dgm:pt modelId="{76C5A9F1-CAC8-4718-BCAA-FE2899249520}" type="sibTrans" cxnId="{94F9BB61-4E8D-452C-8633-8FDB9A5DF9B9}">
      <dgm:prSet/>
      <dgm:spPr/>
      <dgm:t>
        <a:bodyPr/>
        <a:lstStyle/>
        <a:p>
          <a:endParaRPr lang="zh-CN" altLang="en-US"/>
        </a:p>
      </dgm:t>
    </dgm:pt>
    <dgm:pt modelId="{AF9A17F2-F0C2-47B4-BD0E-2B6A41215A14}">
      <dgm:prSet phldrT="[文本]"/>
      <dgm:spPr/>
      <dgm:t>
        <a:bodyPr/>
        <a:lstStyle/>
        <a:p>
          <a:r>
            <a:rPr lang="zh-CN" altLang="en-US" dirty="0" smtClean="0"/>
            <a:t>全部导出</a:t>
          </a:r>
          <a:endParaRPr lang="zh-CN" altLang="en-US" dirty="0"/>
        </a:p>
      </dgm:t>
    </dgm:pt>
    <dgm:pt modelId="{5CC4AE7E-3D67-4475-A3C9-39A97FA8F143}" type="parTrans" cxnId="{A2995C01-8FFF-443C-BD6D-AB3D35EF500B}">
      <dgm:prSet/>
      <dgm:spPr/>
      <dgm:t>
        <a:bodyPr/>
        <a:lstStyle/>
        <a:p>
          <a:endParaRPr lang="zh-CN" altLang="en-US"/>
        </a:p>
      </dgm:t>
    </dgm:pt>
    <dgm:pt modelId="{4CB0E2ED-9291-4F2D-9410-80BAD701F4EC}" type="sibTrans" cxnId="{A2995C01-8FFF-443C-BD6D-AB3D35EF500B}">
      <dgm:prSet/>
      <dgm:spPr/>
      <dgm:t>
        <a:bodyPr/>
        <a:lstStyle/>
        <a:p>
          <a:endParaRPr lang="zh-CN" altLang="en-US"/>
        </a:p>
      </dgm:t>
    </dgm:pt>
    <dgm:pt modelId="{3ECBEA25-3F01-42A0-9B17-46D94F9B95E0}" type="pres">
      <dgm:prSet presAssocID="{FE40494F-5EED-4065-A125-B796A53B2C29}" presName="Name0" presStyleCnt="0">
        <dgm:presLayoutVars>
          <dgm:dir/>
          <dgm:animLvl val="lvl"/>
          <dgm:resizeHandles val="exact"/>
        </dgm:presLayoutVars>
      </dgm:prSet>
      <dgm:spPr/>
    </dgm:pt>
    <dgm:pt modelId="{0B4CC365-9E09-4A27-B674-681AB2E93A16}" type="pres">
      <dgm:prSet presAssocID="{E4251235-3623-45E5-88E7-981161C7E0A3}" presName="parTxOnly" presStyleLbl="node1" presStyleIdx="0" presStyleCnt="4">
        <dgm:presLayoutVars>
          <dgm:chMax val="0"/>
          <dgm:chPref val="0"/>
          <dgm:bulletEnabled val="1"/>
        </dgm:presLayoutVars>
      </dgm:prSet>
      <dgm:spPr/>
      <dgm:t>
        <a:bodyPr/>
        <a:lstStyle/>
        <a:p>
          <a:endParaRPr lang="zh-CN" altLang="en-US"/>
        </a:p>
      </dgm:t>
    </dgm:pt>
    <dgm:pt modelId="{1B16CBDC-B468-4CAA-B5EC-54BE7D4C7F25}" type="pres">
      <dgm:prSet presAssocID="{423DDB74-312F-490B-B495-D62E451BF059}" presName="parTxOnlySpace" presStyleCnt="0"/>
      <dgm:spPr/>
    </dgm:pt>
    <dgm:pt modelId="{7F19C97A-60CC-4A43-BC65-0BB879752A96}" type="pres">
      <dgm:prSet presAssocID="{E2A0DB20-FCC3-450A-9050-21625EE150FB}" presName="parTxOnly" presStyleLbl="node1" presStyleIdx="1" presStyleCnt="4">
        <dgm:presLayoutVars>
          <dgm:chMax val="0"/>
          <dgm:chPref val="0"/>
          <dgm:bulletEnabled val="1"/>
        </dgm:presLayoutVars>
      </dgm:prSet>
      <dgm:spPr/>
      <dgm:t>
        <a:bodyPr/>
        <a:lstStyle/>
        <a:p>
          <a:endParaRPr lang="zh-CN" altLang="en-US"/>
        </a:p>
      </dgm:t>
    </dgm:pt>
    <dgm:pt modelId="{01221D6B-A50A-4852-868E-FC48FF7A7D27}" type="pres">
      <dgm:prSet presAssocID="{35D4AAE3-7E36-411C-A1A0-EB6B3F7A0142}" presName="parTxOnlySpace" presStyleCnt="0"/>
      <dgm:spPr/>
    </dgm:pt>
    <dgm:pt modelId="{88F5B918-C1BC-4825-AFC4-64C78CA33A3E}" type="pres">
      <dgm:prSet presAssocID="{4392149B-906E-4325-B57D-4D626631DF71}" presName="parTxOnly" presStyleLbl="node1" presStyleIdx="2" presStyleCnt="4">
        <dgm:presLayoutVars>
          <dgm:chMax val="0"/>
          <dgm:chPref val="0"/>
          <dgm:bulletEnabled val="1"/>
        </dgm:presLayoutVars>
      </dgm:prSet>
      <dgm:spPr/>
      <dgm:t>
        <a:bodyPr/>
        <a:lstStyle/>
        <a:p>
          <a:endParaRPr lang="zh-CN" altLang="en-US"/>
        </a:p>
      </dgm:t>
    </dgm:pt>
    <dgm:pt modelId="{84A43A66-2784-4819-BD06-F52946CA2810}" type="pres">
      <dgm:prSet presAssocID="{76C5A9F1-CAC8-4718-BCAA-FE2899249520}" presName="parTxOnlySpace" presStyleCnt="0"/>
      <dgm:spPr/>
    </dgm:pt>
    <dgm:pt modelId="{5756E320-0343-4B51-96FD-7209AB807EF7}" type="pres">
      <dgm:prSet presAssocID="{AF9A17F2-F0C2-47B4-BD0E-2B6A41215A14}" presName="parTxOnly" presStyleLbl="node1" presStyleIdx="3" presStyleCnt="4">
        <dgm:presLayoutVars>
          <dgm:chMax val="0"/>
          <dgm:chPref val="0"/>
          <dgm:bulletEnabled val="1"/>
        </dgm:presLayoutVars>
      </dgm:prSet>
      <dgm:spPr/>
      <dgm:t>
        <a:bodyPr/>
        <a:lstStyle/>
        <a:p>
          <a:endParaRPr lang="zh-CN" altLang="en-US"/>
        </a:p>
      </dgm:t>
    </dgm:pt>
  </dgm:ptLst>
  <dgm:cxnLst>
    <dgm:cxn modelId="{BF620B53-70FC-4184-8DDE-7EE963DF1226}" type="presOf" srcId="{E4251235-3623-45E5-88E7-981161C7E0A3}" destId="{0B4CC365-9E09-4A27-B674-681AB2E93A16}" srcOrd="0" destOrd="0" presId="urn:microsoft.com/office/officeart/2005/8/layout/chevron1"/>
    <dgm:cxn modelId="{94F9BB61-4E8D-452C-8633-8FDB9A5DF9B9}" srcId="{FE40494F-5EED-4065-A125-B796A53B2C29}" destId="{4392149B-906E-4325-B57D-4D626631DF71}" srcOrd="2" destOrd="0" parTransId="{6B976928-712A-424B-89B8-B0340608B439}" sibTransId="{76C5A9F1-CAC8-4718-BCAA-FE2899249520}"/>
    <dgm:cxn modelId="{69628A04-E898-412A-9775-5A0976389246}" type="presOf" srcId="{4392149B-906E-4325-B57D-4D626631DF71}" destId="{88F5B918-C1BC-4825-AFC4-64C78CA33A3E}" srcOrd="0" destOrd="0" presId="urn:microsoft.com/office/officeart/2005/8/layout/chevron1"/>
    <dgm:cxn modelId="{1179A01B-6A91-48C6-AFBE-6095F1BC6A1C}" type="presOf" srcId="{FE40494F-5EED-4065-A125-B796A53B2C29}" destId="{3ECBEA25-3F01-42A0-9B17-46D94F9B95E0}" srcOrd="0" destOrd="0" presId="urn:microsoft.com/office/officeart/2005/8/layout/chevron1"/>
    <dgm:cxn modelId="{3DBE9529-6D93-4991-AFAE-535268AD42E0}" type="presOf" srcId="{AF9A17F2-F0C2-47B4-BD0E-2B6A41215A14}" destId="{5756E320-0343-4B51-96FD-7209AB807EF7}" srcOrd="0" destOrd="0" presId="urn:microsoft.com/office/officeart/2005/8/layout/chevron1"/>
    <dgm:cxn modelId="{E7E528D3-4941-4033-9F26-5B43452A7311}" type="presOf" srcId="{E2A0DB20-FCC3-450A-9050-21625EE150FB}" destId="{7F19C97A-60CC-4A43-BC65-0BB879752A96}" srcOrd="0" destOrd="0" presId="urn:microsoft.com/office/officeart/2005/8/layout/chevron1"/>
    <dgm:cxn modelId="{AA658B96-3964-4295-AA45-2523804D3F06}" srcId="{FE40494F-5EED-4065-A125-B796A53B2C29}" destId="{E2A0DB20-FCC3-450A-9050-21625EE150FB}" srcOrd="1" destOrd="0" parTransId="{DF4EF992-568D-4CCA-B85A-DB4DE00570AB}" sibTransId="{35D4AAE3-7E36-411C-A1A0-EB6B3F7A0142}"/>
    <dgm:cxn modelId="{A2995C01-8FFF-443C-BD6D-AB3D35EF500B}" srcId="{FE40494F-5EED-4065-A125-B796A53B2C29}" destId="{AF9A17F2-F0C2-47B4-BD0E-2B6A41215A14}" srcOrd="3" destOrd="0" parTransId="{5CC4AE7E-3D67-4475-A3C9-39A97FA8F143}" sibTransId="{4CB0E2ED-9291-4F2D-9410-80BAD701F4EC}"/>
    <dgm:cxn modelId="{074C7571-8BB6-4548-9B45-0C15B29B613D}" srcId="{FE40494F-5EED-4065-A125-B796A53B2C29}" destId="{E4251235-3623-45E5-88E7-981161C7E0A3}" srcOrd="0" destOrd="0" parTransId="{5147D53A-B7FA-4F79-AB28-A50EB5A0D94D}" sibTransId="{423DDB74-312F-490B-B495-D62E451BF059}"/>
    <dgm:cxn modelId="{E2C10776-22CC-480C-BC24-B1A6AB981AB3}" type="presParOf" srcId="{3ECBEA25-3F01-42A0-9B17-46D94F9B95E0}" destId="{0B4CC365-9E09-4A27-B674-681AB2E93A16}" srcOrd="0" destOrd="0" presId="urn:microsoft.com/office/officeart/2005/8/layout/chevron1"/>
    <dgm:cxn modelId="{2C11C157-7124-4AA6-9E16-F834D3237EE2}" type="presParOf" srcId="{3ECBEA25-3F01-42A0-9B17-46D94F9B95E0}" destId="{1B16CBDC-B468-4CAA-B5EC-54BE7D4C7F25}" srcOrd="1" destOrd="0" presId="urn:microsoft.com/office/officeart/2005/8/layout/chevron1"/>
    <dgm:cxn modelId="{B2DA7A9D-BEEA-43D4-BA19-8F895A226877}" type="presParOf" srcId="{3ECBEA25-3F01-42A0-9B17-46D94F9B95E0}" destId="{7F19C97A-60CC-4A43-BC65-0BB879752A96}" srcOrd="2" destOrd="0" presId="urn:microsoft.com/office/officeart/2005/8/layout/chevron1"/>
    <dgm:cxn modelId="{117531C9-3FDD-4392-A299-7C1ACBB9856B}" type="presParOf" srcId="{3ECBEA25-3F01-42A0-9B17-46D94F9B95E0}" destId="{01221D6B-A50A-4852-868E-FC48FF7A7D27}" srcOrd="3" destOrd="0" presId="urn:microsoft.com/office/officeart/2005/8/layout/chevron1"/>
    <dgm:cxn modelId="{32CDFAC7-F10C-41C5-BF6E-5B8E75BBCC4C}" type="presParOf" srcId="{3ECBEA25-3F01-42A0-9B17-46D94F9B95E0}" destId="{88F5B918-C1BC-4825-AFC4-64C78CA33A3E}" srcOrd="4" destOrd="0" presId="urn:microsoft.com/office/officeart/2005/8/layout/chevron1"/>
    <dgm:cxn modelId="{5000FB97-42E6-4DD0-B24B-A9011575979A}" type="presParOf" srcId="{3ECBEA25-3F01-42A0-9B17-46D94F9B95E0}" destId="{84A43A66-2784-4819-BD06-F52946CA2810}" srcOrd="5" destOrd="0" presId="urn:microsoft.com/office/officeart/2005/8/layout/chevron1"/>
    <dgm:cxn modelId="{1B1C6DCE-B772-4A66-9013-2003F2AF7CEE}" type="presParOf" srcId="{3ECBEA25-3F01-42A0-9B17-46D94F9B95E0}" destId="{5756E320-0343-4B51-96FD-7209AB807EF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61EB7C-9469-44CC-8410-5680DD7B9F99}" type="doc">
      <dgm:prSet loTypeId="urn:microsoft.com/office/officeart/2005/8/layout/hProcess9" loCatId="process" qsTypeId="urn:microsoft.com/office/officeart/2005/8/quickstyle/3d1" qsCatId="3D" csTypeId="urn:microsoft.com/office/officeart/2005/8/colors/colorful5" csCatId="colorful" phldr="1"/>
      <dgm:spPr/>
    </dgm:pt>
    <dgm:pt modelId="{17909467-27C2-43AE-9349-E5A4C72C4958}">
      <dgm:prSet phldrT="[文本]"/>
      <dgm:spPr/>
      <dgm:t>
        <a:bodyPr/>
        <a:lstStyle/>
        <a:p>
          <a:r>
            <a:rPr lang="zh-CN" altLang="en-US" dirty="0" smtClean="0">
              <a:solidFill>
                <a:schemeClr val="tx1"/>
              </a:solidFill>
            </a:rPr>
            <a:t>时态数据可视化</a:t>
          </a:r>
          <a:endParaRPr lang="zh-CN" altLang="en-US" dirty="0">
            <a:solidFill>
              <a:schemeClr val="tx1"/>
            </a:solidFill>
          </a:endParaRPr>
        </a:p>
      </dgm:t>
    </dgm:pt>
    <dgm:pt modelId="{2B511EB2-0472-4426-B775-80582EBCB072}" type="parTrans" cxnId="{E9BE9AD7-B19E-424F-8B9D-30EE8773099B}">
      <dgm:prSet/>
      <dgm:spPr/>
      <dgm:t>
        <a:bodyPr/>
        <a:lstStyle/>
        <a:p>
          <a:endParaRPr lang="zh-CN" altLang="en-US">
            <a:solidFill>
              <a:schemeClr val="tx1"/>
            </a:solidFill>
          </a:endParaRPr>
        </a:p>
      </dgm:t>
    </dgm:pt>
    <dgm:pt modelId="{F6865383-9957-42EF-B9D2-0D2CB04C9270}" type="sibTrans" cxnId="{E9BE9AD7-B19E-424F-8B9D-30EE8773099B}">
      <dgm:prSet/>
      <dgm:spPr/>
      <dgm:t>
        <a:bodyPr/>
        <a:lstStyle/>
        <a:p>
          <a:endParaRPr lang="zh-CN" altLang="en-US">
            <a:solidFill>
              <a:schemeClr val="tx1"/>
            </a:solidFill>
          </a:endParaRPr>
        </a:p>
      </dgm:t>
    </dgm:pt>
    <dgm:pt modelId="{946A1853-5E8E-4425-960A-219CDF02998C}">
      <dgm:prSet phldrT="[文本]"/>
      <dgm:spPr/>
      <dgm:t>
        <a:bodyPr/>
        <a:lstStyle/>
        <a:p>
          <a:r>
            <a:rPr lang="zh-CN" altLang="en-US" dirty="0" smtClean="0">
              <a:solidFill>
                <a:schemeClr val="tx1"/>
              </a:solidFill>
            </a:rPr>
            <a:t>动画制作</a:t>
          </a:r>
          <a:endParaRPr lang="zh-CN" altLang="en-US" dirty="0">
            <a:solidFill>
              <a:schemeClr val="tx1"/>
            </a:solidFill>
          </a:endParaRPr>
        </a:p>
      </dgm:t>
    </dgm:pt>
    <dgm:pt modelId="{843BB914-C78E-438E-9B89-CBEB6BAE5D25}" type="parTrans" cxnId="{774D57F6-E285-4D90-9495-ADB7AD158AE7}">
      <dgm:prSet/>
      <dgm:spPr/>
      <dgm:t>
        <a:bodyPr/>
        <a:lstStyle/>
        <a:p>
          <a:endParaRPr lang="zh-CN" altLang="en-US">
            <a:solidFill>
              <a:schemeClr val="tx1"/>
            </a:solidFill>
          </a:endParaRPr>
        </a:p>
      </dgm:t>
    </dgm:pt>
    <dgm:pt modelId="{E72FEA49-57EE-42A7-926F-F1C3A4D364D0}" type="sibTrans" cxnId="{774D57F6-E285-4D90-9495-ADB7AD158AE7}">
      <dgm:prSet/>
      <dgm:spPr/>
      <dgm:t>
        <a:bodyPr/>
        <a:lstStyle/>
        <a:p>
          <a:endParaRPr lang="zh-CN" altLang="en-US">
            <a:solidFill>
              <a:schemeClr val="tx1"/>
            </a:solidFill>
          </a:endParaRPr>
        </a:p>
      </dgm:t>
    </dgm:pt>
    <dgm:pt modelId="{25815D8C-EA93-4AFF-A2C5-2FEC76796436}">
      <dgm:prSet phldrT="[文本]"/>
      <dgm:spPr/>
      <dgm:t>
        <a:bodyPr/>
        <a:lstStyle/>
        <a:p>
          <a:r>
            <a:rPr lang="zh-CN" altLang="en-US" dirty="0" smtClean="0">
              <a:solidFill>
                <a:schemeClr val="tx1"/>
              </a:solidFill>
            </a:rPr>
            <a:t>报表和图表制作</a:t>
          </a:r>
          <a:endParaRPr lang="zh-CN" altLang="en-US" dirty="0">
            <a:solidFill>
              <a:schemeClr val="tx1"/>
            </a:solidFill>
          </a:endParaRPr>
        </a:p>
      </dgm:t>
    </dgm:pt>
    <dgm:pt modelId="{562DF1C4-4B56-4D73-B817-6C21F1B5EC5D}" type="parTrans" cxnId="{70194F4C-C715-416F-86FD-87AF8975B4B1}">
      <dgm:prSet/>
      <dgm:spPr/>
      <dgm:t>
        <a:bodyPr/>
        <a:lstStyle/>
        <a:p>
          <a:endParaRPr lang="zh-CN" altLang="en-US">
            <a:solidFill>
              <a:schemeClr val="tx1"/>
            </a:solidFill>
          </a:endParaRPr>
        </a:p>
      </dgm:t>
    </dgm:pt>
    <dgm:pt modelId="{ACF1662F-EBDC-41F5-9B50-84042798FEEF}" type="sibTrans" cxnId="{70194F4C-C715-416F-86FD-87AF8975B4B1}">
      <dgm:prSet/>
      <dgm:spPr/>
      <dgm:t>
        <a:bodyPr/>
        <a:lstStyle/>
        <a:p>
          <a:endParaRPr lang="zh-CN" altLang="en-US">
            <a:solidFill>
              <a:schemeClr val="tx1"/>
            </a:solidFill>
          </a:endParaRPr>
        </a:p>
      </dgm:t>
    </dgm:pt>
    <dgm:pt modelId="{6C3F3980-9D74-4628-99BF-C49854EBD557}" type="pres">
      <dgm:prSet presAssocID="{D361EB7C-9469-44CC-8410-5680DD7B9F99}" presName="CompostProcess" presStyleCnt="0">
        <dgm:presLayoutVars>
          <dgm:dir/>
          <dgm:resizeHandles val="exact"/>
        </dgm:presLayoutVars>
      </dgm:prSet>
      <dgm:spPr/>
    </dgm:pt>
    <dgm:pt modelId="{D422B7C1-94A3-4828-AFCB-B7A2244F958A}" type="pres">
      <dgm:prSet presAssocID="{D361EB7C-9469-44CC-8410-5680DD7B9F99}" presName="arrow" presStyleLbl="bgShp" presStyleIdx="0" presStyleCnt="1"/>
      <dgm:spPr/>
    </dgm:pt>
    <dgm:pt modelId="{749B5A7A-F8CF-4169-9782-53B6AE3D8F71}" type="pres">
      <dgm:prSet presAssocID="{D361EB7C-9469-44CC-8410-5680DD7B9F99}" presName="linearProcess" presStyleCnt="0"/>
      <dgm:spPr/>
    </dgm:pt>
    <dgm:pt modelId="{E4DC1A1C-7C34-4B1D-A65C-4DF2C2B300A5}" type="pres">
      <dgm:prSet presAssocID="{17909467-27C2-43AE-9349-E5A4C72C4958}" presName="textNode" presStyleLbl="node1" presStyleIdx="0" presStyleCnt="3">
        <dgm:presLayoutVars>
          <dgm:bulletEnabled val="1"/>
        </dgm:presLayoutVars>
      </dgm:prSet>
      <dgm:spPr/>
      <dgm:t>
        <a:bodyPr/>
        <a:lstStyle/>
        <a:p>
          <a:endParaRPr lang="zh-CN" altLang="en-US"/>
        </a:p>
      </dgm:t>
    </dgm:pt>
    <dgm:pt modelId="{BD8B0298-5709-44AB-A1B4-03F82DD783BC}" type="pres">
      <dgm:prSet presAssocID="{F6865383-9957-42EF-B9D2-0D2CB04C9270}" presName="sibTrans" presStyleCnt="0"/>
      <dgm:spPr/>
    </dgm:pt>
    <dgm:pt modelId="{6334CAA9-7752-40EB-B749-8836539BD811}" type="pres">
      <dgm:prSet presAssocID="{946A1853-5E8E-4425-960A-219CDF02998C}" presName="textNode" presStyleLbl="node1" presStyleIdx="1" presStyleCnt="3">
        <dgm:presLayoutVars>
          <dgm:bulletEnabled val="1"/>
        </dgm:presLayoutVars>
      </dgm:prSet>
      <dgm:spPr/>
      <dgm:t>
        <a:bodyPr/>
        <a:lstStyle/>
        <a:p>
          <a:endParaRPr lang="zh-CN" altLang="en-US"/>
        </a:p>
      </dgm:t>
    </dgm:pt>
    <dgm:pt modelId="{FBEA6546-CF1D-4F9F-80C6-6CE4DC1C82C9}" type="pres">
      <dgm:prSet presAssocID="{E72FEA49-57EE-42A7-926F-F1C3A4D364D0}" presName="sibTrans" presStyleCnt="0"/>
      <dgm:spPr/>
    </dgm:pt>
    <dgm:pt modelId="{81E2487D-1DAB-41BF-99E2-A21C921D8CA7}" type="pres">
      <dgm:prSet presAssocID="{25815D8C-EA93-4AFF-A2C5-2FEC76796436}" presName="textNode" presStyleLbl="node1" presStyleIdx="2" presStyleCnt="3">
        <dgm:presLayoutVars>
          <dgm:bulletEnabled val="1"/>
        </dgm:presLayoutVars>
      </dgm:prSet>
      <dgm:spPr/>
      <dgm:t>
        <a:bodyPr/>
        <a:lstStyle/>
        <a:p>
          <a:endParaRPr lang="zh-CN" altLang="en-US"/>
        </a:p>
      </dgm:t>
    </dgm:pt>
  </dgm:ptLst>
  <dgm:cxnLst>
    <dgm:cxn modelId="{14F0AD0E-5B97-4E60-8CF4-F724436A6E1E}" type="presOf" srcId="{D361EB7C-9469-44CC-8410-5680DD7B9F99}" destId="{6C3F3980-9D74-4628-99BF-C49854EBD557}" srcOrd="0" destOrd="0" presId="urn:microsoft.com/office/officeart/2005/8/layout/hProcess9"/>
    <dgm:cxn modelId="{E9BE9AD7-B19E-424F-8B9D-30EE8773099B}" srcId="{D361EB7C-9469-44CC-8410-5680DD7B9F99}" destId="{17909467-27C2-43AE-9349-E5A4C72C4958}" srcOrd="0" destOrd="0" parTransId="{2B511EB2-0472-4426-B775-80582EBCB072}" sibTransId="{F6865383-9957-42EF-B9D2-0D2CB04C9270}"/>
    <dgm:cxn modelId="{71305B35-BA76-4DFA-87FF-497BB7765EF4}" type="presOf" srcId="{17909467-27C2-43AE-9349-E5A4C72C4958}" destId="{E4DC1A1C-7C34-4B1D-A65C-4DF2C2B300A5}" srcOrd="0" destOrd="0" presId="urn:microsoft.com/office/officeart/2005/8/layout/hProcess9"/>
    <dgm:cxn modelId="{C194310F-DE70-4E14-9E7C-096BF8A9C6E7}" type="presOf" srcId="{25815D8C-EA93-4AFF-A2C5-2FEC76796436}" destId="{81E2487D-1DAB-41BF-99E2-A21C921D8CA7}" srcOrd="0" destOrd="0" presId="urn:microsoft.com/office/officeart/2005/8/layout/hProcess9"/>
    <dgm:cxn modelId="{70194F4C-C715-416F-86FD-87AF8975B4B1}" srcId="{D361EB7C-9469-44CC-8410-5680DD7B9F99}" destId="{25815D8C-EA93-4AFF-A2C5-2FEC76796436}" srcOrd="2" destOrd="0" parTransId="{562DF1C4-4B56-4D73-B817-6C21F1B5EC5D}" sibTransId="{ACF1662F-EBDC-41F5-9B50-84042798FEEF}"/>
    <dgm:cxn modelId="{774D57F6-E285-4D90-9495-ADB7AD158AE7}" srcId="{D361EB7C-9469-44CC-8410-5680DD7B9F99}" destId="{946A1853-5E8E-4425-960A-219CDF02998C}" srcOrd="1" destOrd="0" parTransId="{843BB914-C78E-438E-9B89-CBEB6BAE5D25}" sibTransId="{E72FEA49-57EE-42A7-926F-F1C3A4D364D0}"/>
    <dgm:cxn modelId="{4854FFAA-768F-4C33-A619-42AEC73C7392}" type="presOf" srcId="{946A1853-5E8E-4425-960A-219CDF02998C}" destId="{6334CAA9-7752-40EB-B749-8836539BD811}" srcOrd="0" destOrd="0" presId="urn:microsoft.com/office/officeart/2005/8/layout/hProcess9"/>
    <dgm:cxn modelId="{81282974-9D90-4A76-8B8F-0B77586AE018}" type="presParOf" srcId="{6C3F3980-9D74-4628-99BF-C49854EBD557}" destId="{D422B7C1-94A3-4828-AFCB-B7A2244F958A}" srcOrd="0" destOrd="0" presId="urn:microsoft.com/office/officeart/2005/8/layout/hProcess9"/>
    <dgm:cxn modelId="{01ADE5B5-BD50-4FD9-A291-30934C2881D4}" type="presParOf" srcId="{6C3F3980-9D74-4628-99BF-C49854EBD557}" destId="{749B5A7A-F8CF-4169-9782-53B6AE3D8F71}" srcOrd="1" destOrd="0" presId="urn:microsoft.com/office/officeart/2005/8/layout/hProcess9"/>
    <dgm:cxn modelId="{9B1FE428-A9EF-4307-A617-408508250615}" type="presParOf" srcId="{749B5A7A-F8CF-4169-9782-53B6AE3D8F71}" destId="{E4DC1A1C-7C34-4B1D-A65C-4DF2C2B300A5}" srcOrd="0" destOrd="0" presId="urn:microsoft.com/office/officeart/2005/8/layout/hProcess9"/>
    <dgm:cxn modelId="{6D2A4311-00FB-4B02-BC50-149A9F316652}" type="presParOf" srcId="{749B5A7A-F8CF-4169-9782-53B6AE3D8F71}" destId="{BD8B0298-5709-44AB-A1B4-03F82DD783BC}" srcOrd="1" destOrd="0" presId="urn:microsoft.com/office/officeart/2005/8/layout/hProcess9"/>
    <dgm:cxn modelId="{4667BEA7-DCAC-4179-AB94-C787D9B6D8F4}" type="presParOf" srcId="{749B5A7A-F8CF-4169-9782-53B6AE3D8F71}" destId="{6334CAA9-7752-40EB-B749-8836539BD811}" srcOrd="2" destOrd="0" presId="urn:microsoft.com/office/officeart/2005/8/layout/hProcess9"/>
    <dgm:cxn modelId="{58510EE8-AE5C-40A3-B247-67F381FB29A6}" type="presParOf" srcId="{749B5A7A-F8CF-4169-9782-53B6AE3D8F71}" destId="{FBEA6546-CF1D-4F9F-80C6-6CE4DC1C82C9}" srcOrd="3" destOrd="0" presId="urn:microsoft.com/office/officeart/2005/8/layout/hProcess9"/>
    <dgm:cxn modelId="{26C02D5F-19B0-4452-B018-2A2514C8989B}" type="presParOf" srcId="{749B5A7A-F8CF-4169-9782-53B6AE3D8F71}" destId="{81E2487D-1DAB-41BF-99E2-A21C921D8CA7}"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BC5D59-CF5B-479D-A0F4-1E0A2DB92EFF}" type="doc">
      <dgm:prSet loTypeId="urn:microsoft.com/office/officeart/2005/8/layout/hierarchy2" loCatId="hierarchy" qsTypeId="urn:microsoft.com/office/officeart/2005/8/quickstyle/3d1" qsCatId="3D" csTypeId="urn:microsoft.com/office/officeart/2005/8/colors/colorful4" csCatId="colorful" phldr="1"/>
      <dgm:spPr/>
      <dgm:t>
        <a:bodyPr/>
        <a:lstStyle/>
        <a:p>
          <a:endParaRPr lang="zh-CN" altLang="en-US"/>
        </a:p>
      </dgm:t>
    </dgm:pt>
    <dgm:pt modelId="{C3385536-E26A-4FA5-881D-27E6D679E5B6}">
      <dgm:prSet custT="1"/>
      <dgm:spPr/>
      <dgm:t>
        <a:bodyPr/>
        <a:lstStyle/>
        <a:p>
          <a:pPr rtl="0">
            <a:lnSpc>
              <a:spcPct val="150000"/>
            </a:lnSpc>
          </a:pPr>
          <a:r>
            <a:rPr lang="zh-CN" altLang="en-US" sz="1400" b="1" dirty="0" smtClean="0">
              <a:solidFill>
                <a:schemeClr val="tx1"/>
              </a:solidFill>
            </a:rPr>
            <a:t>要素图层</a:t>
          </a:r>
          <a:endParaRPr lang="zh-CN" altLang="en-US" sz="1400" dirty="0">
            <a:solidFill>
              <a:schemeClr val="tx1"/>
            </a:solidFill>
          </a:endParaRPr>
        </a:p>
      </dgm:t>
    </dgm:pt>
    <dgm:pt modelId="{D72074FB-580D-4395-BD82-56324E410173}" type="parTrans" cxnId="{A6C31419-9971-4630-A970-BF43E80D4E0F}">
      <dgm:prSet/>
      <dgm:spPr/>
      <dgm:t>
        <a:bodyPr/>
        <a:lstStyle/>
        <a:p>
          <a:pPr>
            <a:lnSpc>
              <a:spcPct val="150000"/>
            </a:lnSpc>
          </a:pPr>
          <a:endParaRPr lang="zh-CN" altLang="en-US" sz="2400">
            <a:solidFill>
              <a:schemeClr val="tx1"/>
            </a:solidFill>
          </a:endParaRPr>
        </a:p>
      </dgm:t>
    </dgm:pt>
    <dgm:pt modelId="{8C77717E-59E8-4A2B-A657-0340EE00E0F4}" type="sibTrans" cxnId="{A6C31419-9971-4630-A970-BF43E80D4E0F}">
      <dgm:prSet/>
      <dgm:spPr/>
      <dgm:t>
        <a:bodyPr/>
        <a:lstStyle/>
        <a:p>
          <a:pPr>
            <a:lnSpc>
              <a:spcPct val="150000"/>
            </a:lnSpc>
          </a:pPr>
          <a:endParaRPr lang="zh-CN" altLang="en-US" sz="2400">
            <a:solidFill>
              <a:schemeClr val="tx1"/>
            </a:solidFill>
          </a:endParaRPr>
        </a:p>
      </dgm:t>
    </dgm:pt>
    <dgm:pt modelId="{3B9B4E92-B502-4FB9-B956-CD418A097093}">
      <dgm:prSet custT="1"/>
      <dgm:spPr/>
      <dgm:t>
        <a:bodyPr/>
        <a:lstStyle/>
        <a:p>
          <a:pPr rtl="0">
            <a:lnSpc>
              <a:spcPct val="150000"/>
            </a:lnSpc>
          </a:pPr>
          <a:r>
            <a:rPr lang="zh-CN" altLang="en-US" sz="1400" dirty="0" smtClean="0">
              <a:solidFill>
                <a:schemeClr val="tx1"/>
              </a:solidFill>
            </a:rPr>
            <a:t>每个要素的形状和位置保持不变，但属性值可随时间推移而发生变化。</a:t>
          </a:r>
          <a:endParaRPr lang="zh-CN" altLang="en-US" sz="1400" dirty="0">
            <a:solidFill>
              <a:schemeClr val="tx1"/>
            </a:solidFill>
          </a:endParaRPr>
        </a:p>
      </dgm:t>
    </dgm:pt>
    <dgm:pt modelId="{E1A139CF-88D5-4BE0-90D2-F654F588AD56}" type="parTrans" cxnId="{B072913E-3697-4069-9A3D-02F442EB0902}">
      <dgm:prSet custT="1"/>
      <dgm:spPr/>
      <dgm:t>
        <a:bodyPr/>
        <a:lstStyle/>
        <a:p>
          <a:pPr>
            <a:lnSpc>
              <a:spcPct val="150000"/>
            </a:lnSpc>
          </a:pPr>
          <a:endParaRPr lang="zh-CN" altLang="en-US" sz="700">
            <a:solidFill>
              <a:schemeClr val="tx1"/>
            </a:solidFill>
          </a:endParaRPr>
        </a:p>
      </dgm:t>
    </dgm:pt>
    <dgm:pt modelId="{0DA1EBB1-CA0F-4DEB-B9B4-A4E38FC68F3A}" type="sibTrans" cxnId="{B072913E-3697-4069-9A3D-02F442EB0902}">
      <dgm:prSet/>
      <dgm:spPr/>
      <dgm:t>
        <a:bodyPr/>
        <a:lstStyle/>
        <a:p>
          <a:pPr>
            <a:lnSpc>
              <a:spcPct val="150000"/>
            </a:lnSpc>
          </a:pPr>
          <a:endParaRPr lang="zh-CN" altLang="en-US" sz="2400">
            <a:solidFill>
              <a:schemeClr val="tx1"/>
            </a:solidFill>
          </a:endParaRPr>
        </a:p>
      </dgm:t>
    </dgm:pt>
    <dgm:pt modelId="{604F161D-B01C-4ECF-80A3-38A2D3661B27}">
      <dgm:prSet custT="1"/>
      <dgm:spPr/>
      <dgm:t>
        <a:bodyPr/>
        <a:lstStyle/>
        <a:p>
          <a:pPr rtl="0">
            <a:lnSpc>
              <a:spcPct val="150000"/>
            </a:lnSpc>
          </a:pPr>
          <a:r>
            <a:rPr lang="zh-CN" altLang="en-US" sz="1400" dirty="0" smtClean="0">
              <a:solidFill>
                <a:schemeClr val="tx1"/>
              </a:solidFill>
            </a:rPr>
            <a:t>每个要素的形状和位置随时间的推移而发生变化。</a:t>
          </a:r>
          <a:endParaRPr lang="zh-CN" altLang="en-US" sz="1400" dirty="0">
            <a:solidFill>
              <a:schemeClr val="tx1"/>
            </a:solidFill>
          </a:endParaRPr>
        </a:p>
      </dgm:t>
    </dgm:pt>
    <dgm:pt modelId="{25209067-1B29-498B-967C-861800C19DD3}" type="parTrans" cxnId="{27AB3180-EA1E-4289-9A84-962D4476BB24}">
      <dgm:prSet custT="1"/>
      <dgm:spPr/>
      <dgm:t>
        <a:bodyPr/>
        <a:lstStyle/>
        <a:p>
          <a:pPr>
            <a:lnSpc>
              <a:spcPct val="150000"/>
            </a:lnSpc>
          </a:pPr>
          <a:endParaRPr lang="zh-CN" altLang="en-US" sz="700">
            <a:solidFill>
              <a:schemeClr val="tx1"/>
            </a:solidFill>
          </a:endParaRPr>
        </a:p>
      </dgm:t>
    </dgm:pt>
    <dgm:pt modelId="{C44711FD-64F8-4F2D-8822-023D70047B2C}" type="sibTrans" cxnId="{27AB3180-EA1E-4289-9A84-962D4476BB24}">
      <dgm:prSet/>
      <dgm:spPr/>
      <dgm:t>
        <a:bodyPr/>
        <a:lstStyle/>
        <a:p>
          <a:pPr>
            <a:lnSpc>
              <a:spcPct val="150000"/>
            </a:lnSpc>
          </a:pPr>
          <a:endParaRPr lang="zh-CN" altLang="en-US" sz="2400">
            <a:solidFill>
              <a:schemeClr val="tx1"/>
            </a:solidFill>
          </a:endParaRPr>
        </a:p>
      </dgm:t>
    </dgm:pt>
    <dgm:pt modelId="{C8EA40EB-3E8E-40E6-8AF4-8F423D844609}">
      <dgm:prSet custT="1"/>
      <dgm:spPr/>
      <dgm:t>
        <a:bodyPr/>
        <a:lstStyle/>
        <a:p>
          <a:pPr algn="l" rtl="0">
            <a:lnSpc>
              <a:spcPct val="150000"/>
            </a:lnSpc>
          </a:pPr>
          <a:r>
            <a:rPr lang="zh-CN" altLang="en-US" sz="1400" dirty="0" smtClean="0">
              <a:solidFill>
                <a:schemeClr val="tx1"/>
              </a:solidFill>
            </a:rPr>
            <a:t>形状或位置会随时间推移而发生变化的要素必须存储为独立的要素。</a:t>
          </a:r>
          <a:endParaRPr lang="zh-CN" altLang="en-US" sz="1400" dirty="0">
            <a:solidFill>
              <a:schemeClr val="tx1"/>
            </a:solidFill>
          </a:endParaRPr>
        </a:p>
      </dgm:t>
    </dgm:pt>
    <dgm:pt modelId="{55D429D9-590E-4420-9B36-537E06D503A4}" type="parTrans" cxnId="{489B4DE1-768F-4D00-AAB0-66C6C4F33F1C}">
      <dgm:prSet custT="1"/>
      <dgm:spPr/>
      <dgm:t>
        <a:bodyPr/>
        <a:lstStyle/>
        <a:p>
          <a:pPr>
            <a:lnSpc>
              <a:spcPct val="150000"/>
            </a:lnSpc>
          </a:pPr>
          <a:endParaRPr lang="zh-CN" altLang="en-US" sz="700">
            <a:solidFill>
              <a:schemeClr val="tx1"/>
            </a:solidFill>
          </a:endParaRPr>
        </a:p>
      </dgm:t>
    </dgm:pt>
    <dgm:pt modelId="{A28FCB57-DDFB-4067-BC33-DADC00A2FDEF}" type="sibTrans" cxnId="{489B4DE1-768F-4D00-AAB0-66C6C4F33F1C}">
      <dgm:prSet/>
      <dgm:spPr/>
      <dgm:t>
        <a:bodyPr/>
        <a:lstStyle/>
        <a:p>
          <a:pPr>
            <a:lnSpc>
              <a:spcPct val="150000"/>
            </a:lnSpc>
          </a:pPr>
          <a:endParaRPr lang="zh-CN" altLang="en-US" sz="2400">
            <a:solidFill>
              <a:schemeClr val="tx1"/>
            </a:solidFill>
          </a:endParaRPr>
        </a:p>
      </dgm:t>
    </dgm:pt>
    <dgm:pt modelId="{01795305-82FC-4A61-ACE4-C2A8CD8C845F}">
      <dgm:prSet custT="1"/>
      <dgm:spPr/>
      <dgm:t>
        <a:bodyPr/>
        <a:lstStyle/>
        <a:p>
          <a:pPr algn="l" rtl="0">
            <a:lnSpc>
              <a:spcPct val="150000"/>
            </a:lnSpc>
          </a:pPr>
          <a:r>
            <a:rPr lang="zh-CN" altLang="en-US" sz="1400" dirty="0" smtClean="0">
              <a:solidFill>
                <a:schemeClr val="tx1"/>
              </a:solidFill>
            </a:rPr>
            <a:t> 形状或位置不发生变化的要素也可以在表中表示为独立的要素。</a:t>
          </a:r>
          <a:endParaRPr lang="zh-CN" altLang="en-US" sz="1400" dirty="0">
            <a:solidFill>
              <a:schemeClr val="tx1"/>
            </a:solidFill>
          </a:endParaRPr>
        </a:p>
      </dgm:t>
    </dgm:pt>
    <dgm:pt modelId="{31292178-1EF7-4813-9B5F-0A81F2CC42F7}" type="parTrans" cxnId="{026B57EF-5708-445D-8C00-4843CC2C457A}">
      <dgm:prSet/>
      <dgm:spPr/>
      <dgm:t>
        <a:bodyPr/>
        <a:lstStyle/>
        <a:p>
          <a:endParaRPr lang="zh-CN" altLang="en-US"/>
        </a:p>
      </dgm:t>
    </dgm:pt>
    <dgm:pt modelId="{03613911-B0DF-49FF-A9D1-84D606809A56}" type="sibTrans" cxnId="{026B57EF-5708-445D-8C00-4843CC2C457A}">
      <dgm:prSet/>
      <dgm:spPr/>
      <dgm:t>
        <a:bodyPr/>
        <a:lstStyle/>
        <a:p>
          <a:endParaRPr lang="zh-CN" altLang="en-US"/>
        </a:p>
      </dgm:t>
    </dgm:pt>
    <dgm:pt modelId="{4D851FCF-0994-4DAF-B3C6-1CD668469D62}" type="pres">
      <dgm:prSet presAssocID="{0BBC5D59-CF5B-479D-A0F4-1E0A2DB92EFF}" presName="diagram" presStyleCnt="0">
        <dgm:presLayoutVars>
          <dgm:chPref val="1"/>
          <dgm:dir/>
          <dgm:animOne val="branch"/>
          <dgm:animLvl val="lvl"/>
          <dgm:resizeHandles val="exact"/>
        </dgm:presLayoutVars>
      </dgm:prSet>
      <dgm:spPr/>
      <dgm:t>
        <a:bodyPr/>
        <a:lstStyle/>
        <a:p>
          <a:endParaRPr lang="zh-CN" altLang="en-US"/>
        </a:p>
      </dgm:t>
    </dgm:pt>
    <dgm:pt modelId="{65804EEA-16D6-4351-B351-14BB6B7B44C1}" type="pres">
      <dgm:prSet presAssocID="{C3385536-E26A-4FA5-881D-27E6D679E5B6}" presName="root1" presStyleCnt="0"/>
      <dgm:spPr/>
    </dgm:pt>
    <dgm:pt modelId="{443E9711-06F8-461D-BE25-50F9581C4931}" type="pres">
      <dgm:prSet presAssocID="{C3385536-E26A-4FA5-881D-27E6D679E5B6}" presName="LevelOneTextNode" presStyleLbl="node0" presStyleIdx="0" presStyleCnt="1">
        <dgm:presLayoutVars>
          <dgm:chPref val="3"/>
        </dgm:presLayoutVars>
      </dgm:prSet>
      <dgm:spPr/>
      <dgm:t>
        <a:bodyPr/>
        <a:lstStyle/>
        <a:p>
          <a:endParaRPr lang="zh-CN" altLang="en-US"/>
        </a:p>
      </dgm:t>
    </dgm:pt>
    <dgm:pt modelId="{778AFBD0-DBA6-4409-8C1C-E6FC0F03E87C}" type="pres">
      <dgm:prSet presAssocID="{C3385536-E26A-4FA5-881D-27E6D679E5B6}" presName="level2hierChild" presStyleCnt="0"/>
      <dgm:spPr/>
    </dgm:pt>
    <dgm:pt modelId="{8F501908-A252-4515-9DB7-CC886B752929}" type="pres">
      <dgm:prSet presAssocID="{E1A139CF-88D5-4BE0-90D2-F654F588AD56}" presName="conn2-1" presStyleLbl="parChTrans1D2" presStyleIdx="0" presStyleCnt="2"/>
      <dgm:spPr/>
      <dgm:t>
        <a:bodyPr/>
        <a:lstStyle/>
        <a:p>
          <a:endParaRPr lang="zh-CN" altLang="en-US"/>
        </a:p>
      </dgm:t>
    </dgm:pt>
    <dgm:pt modelId="{46658290-41CE-4905-9649-6B4CE74F3B17}" type="pres">
      <dgm:prSet presAssocID="{E1A139CF-88D5-4BE0-90D2-F654F588AD56}" presName="connTx" presStyleLbl="parChTrans1D2" presStyleIdx="0" presStyleCnt="2"/>
      <dgm:spPr/>
      <dgm:t>
        <a:bodyPr/>
        <a:lstStyle/>
        <a:p>
          <a:endParaRPr lang="zh-CN" altLang="en-US"/>
        </a:p>
      </dgm:t>
    </dgm:pt>
    <dgm:pt modelId="{4D1DC5BC-87CE-433D-8062-EBCCC1609012}" type="pres">
      <dgm:prSet presAssocID="{3B9B4E92-B502-4FB9-B956-CD418A097093}" presName="root2" presStyleCnt="0"/>
      <dgm:spPr/>
    </dgm:pt>
    <dgm:pt modelId="{75019D4C-907A-48E4-B697-814C1E8CFAC9}" type="pres">
      <dgm:prSet presAssocID="{3B9B4E92-B502-4FB9-B956-CD418A097093}" presName="LevelTwoTextNode" presStyleLbl="node2" presStyleIdx="0" presStyleCnt="2" custScaleX="165784" custScaleY="146352">
        <dgm:presLayoutVars>
          <dgm:chPref val="3"/>
        </dgm:presLayoutVars>
      </dgm:prSet>
      <dgm:spPr/>
      <dgm:t>
        <a:bodyPr/>
        <a:lstStyle/>
        <a:p>
          <a:endParaRPr lang="zh-CN" altLang="en-US"/>
        </a:p>
      </dgm:t>
    </dgm:pt>
    <dgm:pt modelId="{5B7DB59F-52EA-4307-B39E-1FCB145CBB0B}" type="pres">
      <dgm:prSet presAssocID="{3B9B4E92-B502-4FB9-B956-CD418A097093}" presName="level3hierChild" presStyleCnt="0"/>
      <dgm:spPr/>
    </dgm:pt>
    <dgm:pt modelId="{584A47B8-EAF8-43E0-943B-E388AE8D7627}" type="pres">
      <dgm:prSet presAssocID="{31292178-1EF7-4813-9B5F-0A81F2CC42F7}" presName="conn2-1" presStyleLbl="parChTrans1D3" presStyleIdx="0" presStyleCnt="2"/>
      <dgm:spPr/>
      <dgm:t>
        <a:bodyPr/>
        <a:lstStyle/>
        <a:p>
          <a:endParaRPr lang="zh-CN" altLang="en-US"/>
        </a:p>
      </dgm:t>
    </dgm:pt>
    <dgm:pt modelId="{3A9DC0F9-A01F-45ED-9A3B-159CBDC8EFF1}" type="pres">
      <dgm:prSet presAssocID="{31292178-1EF7-4813-9B5F-0A81F2CC42F7}" presName="connTx" presStyleLbl="parChTrans1D3" presStyleIdx="0" presStyleCnt="2"/>
      <dgm:spPr/>
      <dgm:t>
        <a:bodyPr/>
        <a:lstStyle/>
        <a:p>
          <a:endParaRPr lang="zh-CN" altLang="en-US"/>
        </a:p>
      </dgm:t>
    </dgm:pt>
    <dgm:pt modelId="{CF955962-34F7-46E5-9265-96DA27FAC356}" type="pres">
      <dgm:prSet presAssocID="{01795305-82FC-4A61-ACE4-C2A8CD8C845F}" presName="root2" presStyleCnt="0"/>
      <dgm:spPr/>
    </dgm:pt>
    <dgm:pt modelId="{12234FD6-AC29-4858-B7C2-86F3504093FF}" type="pres">
      <dgm:prSet presAssocID="{01795305-82FC-4A61-ACE4-C2A8CD8C845F}" presName="LevelTwoTextNode" presStyleLbl="node3" presStyleIdx="0" presStyleCnt="2" custScaleX="200092" custScaleY="154124">
        <dgm:presLayoutVars>
          <dgm:chPref val="3"/>
        </dgm:presLayoutVars>
      </dgm:prSet>
      <dgm:spPr/>
      <dgm:t>
        <a:bodyPr/>
        <a:lstStyle/>
        <a:p>
          <a:endParaRPr lang="zh-CN" altLang="en-US"/>
        </a:p>
      </dgm:t>
    </dgm:pt>
    <dgm:pt modelId="{FCDEEDCD-67F1-45CC-9EE9-1321D78FF22E}" type="pres">
      <dgm:prSet presAssocID="{01795305-82FC-4A61-ACE4-C2A8CD8C845F}" presName="level3hierChild" presStyleCnt="0"/>
      <dgm:spPr/>
    </dgm:pt>
    <dgm:pt modelId="{4594C14F-F01A-474B-8D13-E88C83FFDB0D}" type="pres">
      <dgm:prSet presAssocID="{25209067-1B29-498B-967C-861800C19DD3}" presName="conn2-1" presStyleLbl="parChTrans1D2" presStyleIdx="1" presStyleCnt="2"/>
      <dgm:spPr/>
      <dgm:t>
        <a:bodyPr/>
        <a:lstStyle/>
        <a:p>
          <a:endParaRPr lang="zh-CN" altLang="en-US"/>
        </a:p>
      </dgm:t>
    </dgm:pt>
    <dgm:pt modelId="{26A0B5D2-3E99-4619-AFAF-A6E02B50339F}" type="pres">
      <dgm:prSet presAssocID="{25209067-1B29-498B-967C-861800C19DD3}" presName="connTx" presStyleLbl="parChTrans1D2" presStyleIdx="1" presStyleCnt="2"/>
      <dgm:spPr/>
      <dgm:t>
        <a:bodyPr/>
        <a:lstStyle/>
        <a:p>
          <a:endParaRPr lang="zh-CN" altLang="en-US"/>
        </a:p>
      </dgm:t>
    </dgm:pt>
    <dgm:pt modelId="{E9F50099-60A2-4570-A826-76B836D08EE8}" type="pres">
      <dgm:prSet presAssocID="{604F161D-B01C-4ECF-80A3-38A2D3661B27}" presName="root2" presStyleCnt="0"/>
      <dgm:spPr/>
    </dgm:pt>
    <dgm:pt modelId="{551636FA-CE41-4297-AEA1-1DBE7C088DB1}" type="pres">
      <dgm:prSet presAssocID="{604F161D-B01C-4ECF-80A3-38A2D3661B27}" presName="LevelTwoTextNode" presStyleLbl="node2" presStyleIdx="1" presStyleCnt="2" custScaleX="165784" custScaleY="146352">
        <dgm:presLayoutVars>
          <dgm:chPref val="3"/>
        </dgm:presLayoutVars>
      </dgm:prSet>
      <dgm:spPr/>
      <dgm:t>
        <a:bodyPr/>
        <a:lstStyle/>
        <a:p>
          <a:endParaRPr lang="zh-CN" altLang="en-US"/>
        </a:p>
      </dgm:t>
    </dgm:pt>
    <dgm:pt modelId="{C99B1DAF-094C-4538-8C94-E016168D9C2E}" type="pres">
      <dgm:prSet presAssocID="{604F161D-B01C-4ECF-80A3-38A2D3661B27}" presName="level3hierChild" presStyleCnt="0"/>
      <dgm:spPr/>
    </dgm:pt>
    <dgm:pt modelId="{FC58CC4A-561D-4F5F-B714-3C85FBC2A601}" type="pres">
      <dgm:prSet presAssocID="{55D429D9-590E-4420-9B36-537E06D503A4}" presName="conn2-1" presStyleLbl="parChTrans1D3" presStyleIdx="1" presStyleCnt="2"/>
      <dgm:spPr/>
      <dgm:t>
        <a:bodyPr/>
        <a:lstStyle/>
        <a:p>
          <a:endParaRPr lang="zh-CN" altLang="en-US"/>
        </a:p>
      </dgm:t>
    </dgm:pt>
    <dgm:pt modelId="{018D12FB-7998-48E2-B069-4EE41B0B904F}" type="pres">
      <dgm:prSet presAssocID="{55D429D9-590E-4420-9B36-537E06D503A4}" presName="connTx" presStyleLbl="parChTrans1D3" presStyleIdx="1" presStyleCnt="2"/>
      <dgm:spPr/>
      <dgm:t>
        <a:bodyPr/>
        <a:lstStyle/>
        <a:p>
          <a:endParaRPr lang="zh-CN" altLang="en-US"/>
        </a:p>
      </dgm:t>
    </dgm:pt>
    <dgm:pt modelId="{60E7915D-1665-4C2D-95A8-A73F9BC43720}" type="pres">
      <dgm:prSet presAssocID="{C8EA40EB-3E8E-40E6-8AF4-8F423D844609}" presName="root2" presStyleCnt="0"/>
      <dgm:spPr/>
    </dgm:pt>
    <dgm:pt modelId="{B8B121D7-1333-46C4-B41E-28383AE9B37D}" type="pres">
      <dgm:prSet presAssocID="{C8EA40EB-3E8E-40E6-8AF4-8F423D844609}" presName="LevelTwoTextNode" presStyleLbl="node3" presStyleIdx="1" presStyleCnt="2" custScaleX="200180" custScaleY="157499">
        <dgm:presLayoutVars>
          <dgm:chPref val="3"/>
        </dgm:presLayoutVars>
      </dgm:prSet>
      <dgm:spPr/>
      <dgm:t>
        <a:bodyPr/>
        <a:lstStyle/>
        <a:p>
          <a:endParaRPr lang="zh-CN" altLang="en-US"/>
        </a:p>
      </dgm:t>
    </dgm:pt>
    <dgm:pt modelId="{77D42151-6082-4B44-86E5-132CC67E9FB4}" type="pres">
      <dgm:prSet presAssocID="{C8EA40EB-3E8E-40E6-8AF4-8F423D844609}" presName="level3hierChild" presStyleCnt="0"/>
      <dgm:spPr/>
    </dgm:pt>
  </dgm:ptLst>
  <dgm:cxnLst>
    <dgm:cxn modelId="{B9D09E1D-28D6-41FE-9978-4DCD860FA443}" type="presOf" srcId="{3B9B4E92-B502-4FB9-B956-CD418A097093}" destId="{75019D4C-907A-48E4-B697-814C1E8CFAC9}" srcOrd="0" destOrd="0" presId="urn:microsoft.com/office/officeart/2005/8/layout/hierarchy2"/>
    <dgm:cxn modelId="{0508E27E-E2E2-4FA7-ADA1-A6D6D428DCA0}" type="presOf" srcId="{604F161D-B01C-4ECF-80A3-38A2D3661B27}" destId="{551636FA-CE41-4297-AEA1-1DBE7C088DB1}" srcOrd="0" destOrd="0" presId="urn:microsoft.com/office/officeart/2005/8/layout/hierarchy2"/>
    <dgm:cxn modelId="{FBEC852A-7951-439B-8272-8DF0D1202780}" type="presOf" srcId="{0BBC5D59-CF5B-479D-A0F4-1E0A2DB92EFF}" destId="{4D851FCF-0994-4DAF-B3C6-1CD668469D62}" srcOrd="0" destOrd="0" presId="urn:microsoft.com/office/officeart/2005/8/layout/hierarchy2"/>
    <dgm:cxn modelId="{489B4DE1-768F-4D00-AAB0-66C6C4F33F1C}" srcId="{604F161D-B01C-4ECF-80A3-38A2D3661B27}" destId="{C8EA40EB-3E8E-40E6-8AF4-8F423D844609}" srcOrd="0" destOrd="0" parTransId="{55D429D9-590E-4420-9B36-537E06D503A4}" sibTransId="{A28FCB57-DDFB-4067-BC33-DADC00A2FDEF}"/>
    <dgm:cxn modelId="{CD60BA90-9C2F-4428-BA40-DA73B395A58F}" type="presOf" srcId="{25209067-1B29-498B-967C-861800C19DD3}" destId="{4594C14F-F01A-474B-8D13-E88C83FFDB0D}" srcOrd="0" destOrd="0" presId="urn:microsoft.com/office/officeart/2005/8/layout/hierarchy2"/>
    <dgm:cxn modelId="{026B57EF-5708-445D-8C00-4843CC2C457A}" srcId="{3B9B4E92-B502-4FB9-B956-CD418A097093}" destId="{01795305-82FC-4A61-ACE4-C2A8CD8C845F}" srcOrd="0" destOrd="0" parTransId="{31292178-1EF7-4813-9B5F-0A81F2CC42F7}" sibTransId="{03613911-B0DF-49FF-A9D1-84D606809A56}"/>
    <dgm:cxn modelId="{16929D90-6244-42FB-B439-32321B24E3FF}" type="presOf" srcId="{C3385536-E26A-4FA5-881D-27E6D679E5B6}" destId="{443E9711-06F8-461D-BE25-50F9581C4931}" srcOrd="0" destOrd="0" presId="urn:microsoft.com/office/officeart/2005/8/layout/hierarchy2"/>
    <dgm:cxn modelId="{B072913E-3697-4069-9A3D-02F442EB0902}" srcId="{C3385536-E26A-4FA5-881D-27E6D679E5B6}" destId="{3B9B4E92-B502-4FB9-B956-CD418A097093}" srcOrd="0" destOrd="0" parTransId="{E1A139CF-88D5-4BE0-90D2-F654F588AD56}" sibTransId="{0DA1EBB1-CA0F-4DEB-B9B4-A4E38FC68F3A}"/>
    <dgm:cxn modelId="{A6C31419-9971-4630-A970-BF43E80D4E0F}" srcId="{0BBC5D59-CF5B-479D-A0F4-1E0A2DB92EFF}" destId="{C3385536-E26A-4FA5-881D-27E6D679E5B6}" srcOrd="0" destOrd="0" parTransId="{D72074FB-580D-4395-BD82-56324E410173}" sibTransId="{8C77717E-59E8-4A2B-A657-0340EE00E0F4}"/>
    <dgm:cxn modelId="{868ADC7F-78B8-48D6-BA26-A7CEDA249D99}" type="presOf" srcId="{55D429D9-590E-4420-9B36-537E06D503A4}" destId="{018D12FB-7998-48E2-B069-4EE41B0B904F}" srcOrd="1" destOrd="0" presId="urn:microsoft.com/office/officeart/2005/8/layout/hierarchy2"/>
    <dgm:cxn modelId="{0539E513-21D8-4E94-BC38-2C580311D9F0}" type="presOf" srcId="{C8EA40EB-3E8E-40E6-8AF4-8F423D844609}" destId="{B8B121D7-1333-46C4-B41E-28383AE9B37D}" srcOrd="0" destOrd="0" presId="urn:microsoft.com/office/officeart/2005/8/layout/hierarchy2"/>
    <dgm:cxn modelId="{6560A08D-C2E6-49E3-A17A-EDBA4B874ECC}" type="presOf" srcId="{01795305-82FC-4A61-ACE4-C2A8CD8C845F}" destId="{12234FD6-AC29-4858-B7C2-86F3504093FF}" srcOrd="0" destOrd="0" presId="urn:microsoft.com/office/officeart/2005/8/layout/hierarchy2"/>
    <dgm:cxn modelId="{3438FDB0-F914-4003-8052-157AACF7019D}" type="presOf" srcId="{E1A139CF-88D5-4BE0-90D2-F654F588AD56}" destId="{8F501908-A252-4515-9DB7-CC886B752929}" srcOrd="0" destOrd="0" presId="urn:microsoft.com/office/officeart/2005/8/layout/hierarchy2"/>
    <dgm:cxn modelId="{27AB3180-EA1E-4289-9A84-962D4476BB24}" srcId="{C3385536-E26A-4FA5-881D-27E6D679E5B6}" destId="{604F161D-B01C-4ECF-80A3-38A2D3661B27}" srcOrd="1" destOrd="0" parTransId="{25209067-1B29-498B-967C-861800C19DD3}" sibTransId="{C44711FD-64F8-4F2D-8822-023D70047B2C}"/>
    <dgm:cxn modelId="{D35B75F9-FE4C-4910-8BBB-37608FA710A4}" type="presOf" srcId="{31292178-1EF7-4813-9B5F-0A81F2CC42F7}" destId="{3A9DC0F9-A01F-45ED-9A3B-159CBDC8EFF1}" srcOrd="1" destOrd="0" presId="urn:microsoft.com/office/officeart/2005/8/layout/hierarchy2"/>
    <dgm:cxn modelId="{FDEBC4AC-77E3-4BD8-9D85-52608E41AFE5}" type="presOf" srcId="{E1A139CF-88D5-4BE0-90D2-F654F588AD56}" destId="{46658290-41CE-4905-9649-6B4CE74F3B17}" srcOrd="1" destOrd="0" presId="urn:microsoft.com/office/officeart/2005/8/layout/hierarchy2"/>
    <dgm:cxn modelId="{6E8C7FD9-14F4-4FD6-96DA-045D8051EAC3}" type="presOf" srcId="{31292178-1EF7-4813-9B5F-0A81F2CC42F7}" destId="{584A47B8-EAF8-43E0-943B-E388AE8D7627}" srcOrd="0" destOrd="0" presId="urn:microsoft.com/office/officeart/2005/8/layout/hierarchy2"/>
    <dgm:cxn modelId="{B6AC4C38-A506-428D-8216-E500175A6D1B}" type="presOf" srcId="{55D429D9-590E-4420-9B36-537E06D503A4}" destId="{FC58CC4A-561D-4F5F-B714-3C85FBC2A601}" srcOrd="0" destOrd="0" presId="urn:microsoft.com/office/officeart/2005/8/layout/hierarchy2"/>
    <dgm:cxn modelId="{63426120-D5D5-44C6-BEC7-C689D89BEE18}" type="presOf" srcId="{25209067-1B29-498B-967C-861800C19DD3}" destId="{26A0B5D2-3E99-4619-AFAF-A6E02B50339F}" srcOrd="1" destOrd="0" presId="urn:microsoft.com/office/officeart/2005/8/layout/hierarchy2"/>
    <dgm:cxn modelId="{5961C8D4-EE45-4D8A-926F-0EED9CD00F5E}" type="presParOf" srcId="{4D851FCF-0994-4DAF-B3C6-1CD668469D62}" destId="{65804EEA-16D6-4351-B351-14BB6B7B44C1}" srcOrd="0" destOrd="0" presId="urn:microsoft.com/office/officeart/2005/8/layout/hierarchy2"/>
    <dgm:cxn modelId="{F3B65A27-ADE7-4FD9-B5F6-D4738FC8E025}" type="presParOf" srcId="{65804EEA-16D6-4351-B351-14BB6B7B44C1}" destId="{443E9711-06F8-461D-BE25-50F9581C4931}" srcOrd="0" destOrd="0" presId="urn:microsoft.com/office/officeart/2005/8/layout/hierarchy2"/>
    <dgm:cxn modelId="{0A1F549E-48CE-4010-BF9D-EBE4D6BD0A20}" type="presParOf" srcId="{65804EEA-16D6-4351-B351-14BB6B7B44C1}" destId="{778AFBD0-DBA6-4409-8C1C-E6FC0F03E87C}" srcOrd="1" destOrd="0" presId="urn:microsoft.com/office/officeart/2005/8/layout/hierarchy2"/>
    <dgm:cxn modelId="{7F8DF549-B9CA-4B6D-B5B4-22FE11A3C48F}" type="presParOf" srcId="{778AFBD0-DBA6-4409-8C1C-E6FC0F03E87C}" destId="{8F501908-A252-4515-9DB7-CC886B752929}" srcOrd="0" destOrd="0" presId="urn:microsoft.com/office/officeart/2005/8/layout/hierarchy2"/>
    <dgm:cxn modelId="{8028616B-C3CC-432D-A6DA-590E1459EBAC}" type="presParOf" srcId="{8F501908-A252-4515-9DB7-CC886B752929}" destId="{46658290-41CE-4905-9649-6B4CE74F3B17}" srcOrd="0" destOrd="0" presId="urn:microsoft.com/office/officeart/2005/8/layout/hierarchy2"/>
    <dgm:cxn modelId="{1B141B9D-FB24-4EC9-A5EF-4CD9DB6F37A8}" type="presParOf" srcId="{778AFBD0-DBA6-4409-8C1C-E6FC0F03E87C}" destId="{4D1DC5BC-87CE-433D-8062-EBCCC1609012}" srcOrd="1" destOrd="0" presId="urn:microsoft.com/office/officeart/2005/8/layout/hierarchy2"/>
    <dgm:cxn modelId="{DFEC9393-E133-46BF-A616-F81A8165136C}" type="presParOf" srcId="{4D1DC5BC-87CE-433D-8062-EBCCC1609012}" destId="{75019D4C-907A-48E4-B697-814C1E8CFAC9}" srcOrd="0" destOrd="0" presId="urn:microsoft.com/office/officeart/2005/8/layout/hierarchy2"/>
    <dgm:cxn modelId="{ACC1C737-4C14-4E80-B1A5-5831E9CE236B}" type="presParOf" srcId="{4D1DC5BC-87CE-433D-8062-EBCCC1609012}" destId="{5B7DB59F-52EA-4307-B39E-1FCB145CBB0B}" srcOrd="1" destOrd="0" presId="urn:microsoft.com/office/officeart/2005/8/layout/hierarchy2"/>
    <dgm:cxn modelId="{09D39ABC-9F46-48A0-8869-5862AE276537}" type="presParOf" srcId="{5B7DB59F-52EA-4307-B39E-1FCB145CBB0B}" destId="{584A47B8-EAF8-43E0-943B-E388AE8D7627}" srcOrd="0" destOrd="0" presId="urn:microsoft.com/office/officeart/2005/8/layout/hierarchy2"/>
    <dgm:cxn modelId="{7CF25E19-9CEC-4345-AFF0-916DC2A7A89F}" type="presParOf" srcId="{584A47B8-EAF8-43E0-943B-E388AE8D7627}" destId="{3A9DC0F9-A01F-45ED-9A3B-159CBDC8EFF1}" srcOrd="0" destOrd="0" presId="urn:microsoft.com/office/officeart/2005/8/layout/hierarchy2"/>
    <dgm:cxn modelId="{F61A9D37-65F3-45D9-9D38-D9D679FD2FB7}" type="presParOf" srcId="{5B7DB59F-52EA-4307-B39E-1FCB145CBB0B}" destId="{CF955962-34F7-46E5-9265-96DA27FAC356}" srcOrd="1" destOrd="0" presId="urn:microsoft.com/office/officeart/2005/8/layout/hierarchy2"/>
    <dgm:cxn modelId="{1663CA20-FD41-4488-9A7B-70E1BFA2ED51}" type="presParOf" srcId="{CF955962-34F7-46E5-9265-96DA27FAC356}" destId="{12234FD6-AC29-4858-B7C2-86F3504093FF}" srcOrd="0" destOrd="0" presId="urn:microsoft.com/office/officeart/2005/8/layout/hierarchy2"/>
    <dgm:cxn modelId="{7C52D02E-8376-43E0-B8CF-B46523335ED4}" type="presParOf" srcId="{CF955962-34F7-46E5-9265-96DA27FAC356}" destId="{FCDEEDCD-67F1-45CC-9EE9-1321D78FF22E}" srcOrd="1" destOrd="0" presId="urn:microsoft.com/office/officeart/2005/8/layout/hierarchy2"/>
    <dgm:cxn modelId="{9B383E3D-86F7-47DB-B7EE-810BC58ECA0B}" type="presParOf" srcId="{778AFBD0-DBA6-4409-8C1C-E6FC0F03E87C}" destId="{4594C14F-F01A-474B-8D13-E88C83FFDB0D}" srcOrd="2" destOrd="0" presId="urn:microsoft.com/office/officeart/2005/8/layout/hierarchy2"/>
    <dgm:cxn modelId="{C033DA40-A27C-4B5F-BE07-E7ACB8F61B19}" type="presParOf" srcId="{4594C14F-F01A-474B-8D13-E88C83FFDB0D}" destId="{26A0B5D2-3E99-4619-AFAF-A6E02B50339F}" srcOrd="0" destOrd="0" presId="urn:microsoft.com/office/officeart/2005/8/layout/hierarchy2"/>
    <dgm:cxn modelId="{50D17355-D6F6-46EB-8BAF-C20605E788DA}" type="presParOf" srcId="{778AFBD0-DBA6-4409-8C1C-E6FC0F03E87C}" destId="{E9F50099-60A2-4570-A826-76B836D08EE8}" srcOrd="3" destOrd="0" presId="urn:microsoft.com/office/officeart/2005/8/layout/hierarchy2"/>
    <dgm:cxn modelId="{A36A6645-17CF-41E6-91D7-0DF9A68B8645}" type="presParOf" srcId="{E9F50099-60A2-4570-A826-76B836D08EE8}" destId="{551636FA-CE41-4297-AEA1-1DBE7C088DB1}" srcOrd="0" destOrd="0" presId="urn:microsoft.com/office/officeart/2005/8/layout/hierarchy2"/>
    <dgm:cxn modelId="{7D90653E-68B3-454F-BCC7-F74458B92A71}" type="presParOf" srcId="{E9F50099-60A2-4570-A826-76B836D08EE8}" destId="{C99B1DAF-094C-4538-8C94-E016168D9C2E}" srcOrd="1" destOrd="0" presId="urn:microsoft.com/office/officeart/2005/8/layout/hierarchy2"/>
    <dgm:cxn modelId="{77AE2526-6138-4665-98A7-38333DF4C34D}" type="presParOf" srcId="{C99B1DAF-094C-4538-8C94-E016168D9C2E}" destId="{FC58CC4A-561D-4F5F-B714-3C85FBC2A601}" srcOrd="0" destOrd="0" presId="urn:microsoft.com/office/officeart/2005/8/layout/hierarchy2"/>
    <dgm:cxn modelId="{3E4FA27D-B40D-4477-9042-3AB3074107CB}" type="presParOf" srcId="{FC58CC4A-561D-4F5F-B714-3C85FBC2A601}" destId="{018D12FB-7998-48E2-B069-4EE41B0B904F}" srcOrd="0" destOrd="0" presId="urn:microsoft.com/office/officeart/2005/8/layout/hierarchy2"/>
    <dgm:cxn modelId="{FD07B6F5-267F-4A36-9C50-98E81E20A641}" type="presParOf" srcId="{C99B1DAF-094C-4538-8C94-E016168D9C2E}" destId="{60E7915D-1665-4C2D-95A8-A73F9BC43720}" srcOrd="1" destOrd="0" presId="urn:microsoft.com/office/officeart/2005/8/layout/hierarchy2"/>
    <dgm:cxn modelId="{0D2F4BAC-83EF-456F-94E5-773957D87869}" type="presParOf" srcId="{60E7915D-1665-4C2D-95A8-A73F9BC43720}" destId="{B8B121D7-1333-46C4-B41E-28383AE9B37D}" srcOrd="0" destOrd="0" presId="urn:microsoft.com/office/officeart/2005/8/layout/hierarchy2"/>
    <dgm:cxn modelId="{A63182F1-55BC-4687-AA54-497F64389601}" type="presParOf" srcId="{60E7915D-1665-4C2D-95A8-A73F9BC43720}" destId="{77D42151-6082-4B44-86E5-132CC67E9FB4}"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5038AC-A33D-452F-87F5-5BEF1269D3E2}" type="doc">
      <dgm:prSet loTypeId="urn:microsoft.com/office/officeart/2005/8/layout/orgChart1" loCatId="hierarchy" qsTypeId="urn:microsoft.com/office/officeart/2005/8/quickstyle/3d1" qsCatId="3D" csTypeId="urn:microsoft.com/office/officeart/2005/8/colors/colorful5" csCatId="colorful" phldr="1"/>
      <dgm:spPr/>
      <dgm:t>
        <a:bodyPr/>
        <a:lstStyle/>
        <a:p>
          <a:endParaRPr lang="zh-CN" altLang="en-US"/>
        </a:p>
      </dgm:t>
    </dgm:pt>
    <dgm:pt modelId="{1356E409-1755-4216-B76D-EA6289FC6E86}">
      <dgm:prSet/>
      <dgm:spPr/>
      <dgm:t>
        <a:bodyPr/>
        <a:lstStyle/>
        <a:p>
          <a:pPr indent="457200" algn="l" rtl="0">
            <a:lnSpc>
              <a:spcPct val="150000"/>
            </a:lnSpc>
            <a:spcAft>
              <a:spcPts val="0"/>
            </a:spcAft>
          </a:pPr>
          <a:r>
            <a:rPr lang="zh-CN" altLang="en-US" dirty="0" smtClean="0"/>
            <a:t>可以在 </a:t>
          </a:r>
          <a:r>
            <a:rPr lang="en-US" altLang="zh-CN" dirty="0" err="1" smtClean="0"/>
            <a:t>ArcGIS</a:t>
          </a:r>
          <a:r>
            <a:rPr lang="en-US" altLang="zh-CN" dirty="0" smtClean="0"/>
            <a:t> Desktop </a:t>
          </a:r>
          <a:r>
            <a:rPr lang="zh-CN" altLang="en-US" dirty="0" smtClean="0"/>
            <a:t>应用程序中创建图表以对数据进行可视化和发掘。可借助图表以直观易懂的方式呈现地图要素的相关信息以及它们之间的关系。也可以为非空间表格数据创建图表，并且可以通过图表显示地图中要素的附加信息或以另一种不同的方式显示这些信息。</a:t>
          </a:r>
          <a:endParaRPr lang="en-US" altLang="zh-CN" dirty="0" smtClean="0"/>
        </a:p>
        <a:p>
          <a:pPr indent="457200" algn="l" rtl="0">
            <a:lnSpc>
              <a:spcPct val="150000"/>
            </a:lnSpc>
            <a:spcAft>
              <a:spcPts val="0"/>
            </a:spcAft>
          </a:pPr>
          <a:r>
            <a:rPr lang="zh-CN" altLang="en-US" dirty="0" smtClean="0"/>
            <a:t>典型图表在笛卡尔网格上绘制，其刻度显示在两条互相垂直的轴（</a:t>
          </a:r>
          <a:r>
            <a:rPr lang="en-US" altLang="zh-CN" dirty="0" smtClean="0"/>
            <a:t>X </a:t>
          </a:r>
          <a:r>
            <a:rPr lang="zh-CN" altLang="en-US" dirty="0" smtClean="0"/>
            <a:t>轴和 </a:t>
          </a:r>
          <a:r>
            <a:rPr lang="en-US" altLang="zh-CN" dirty="0" smtClean="0"/>
            <a:t>Y </a:t>
          </a:r>
          <a:r>
            <a:rPr lang="zh-CN" altLang="en-US" dirty="0" smtClean="0"/>
            <a:t>轴）上。</a:t>
          </a:r>
          <a:endParaRPr lang="en-US" dirty="0"/>
        </a:p>
      </dgm:t>
    </dgm:pt>
    <dgm:pt modelId="{0EC5B2E8-BB09-4234-9302-C16B83E5FB1E}" type="parTrans" cxnId="{61A394EA-F91E-4A3E-9014-456F635EC76B}">
      <dgm:prSet/>
      <dgm:spPr/>
      <dgm:t>
        <a:bodyPr/>
        <a:lstStyle/>
        <a:p>
          <a:endParaRPr lang="zh-CN" altLang="en-US"/>
        </a:p>
      </dgm:t>
    </dgm:pt>
    <dgm:pt modelId="{15CDE5FD-E6CA-47F5-BDA9-1A0EBDD0AE65}" type="sibTrans" cxnId="{61A394EA-F91E-4A3E-9014-456F635EC76B}">
      <dgm:prSet/>
      <dgm:spPr/>
      <dgm:t>
        <a:bodyPr/>
        <a:lstStyle/>
        <a:p>
          <a:endParaRPr lang="zh-CN" altLang="en-US"/>
        </a:p>
      </dgm:t>
    </dgm:pt>
    <dgm:pt modelId="{E6629F38-646C-467D-9A9D-CF35A7185357}">
      <dgm:prSet custT="1"/>
      <dgm:spPr/>
      <dgm:t>
        <a:bodyPr/>
        <a:lstStyle/>
        <a:p>
          <a:pPr rtl="0"/>
          <a:r>
            <a:rPr lang="zh-CN" sz="2400" dirty="0" smtClean="0">
              <a:solidFill>
                <a:schemeClr val="tx1"/>
              </a:solidFill>
            </a:rPr>
            <a:t>修改和管理图表</a:t>
          </a:r>
          <a:endParaRPr lang="en-US" sz="2400" dirty="0">
            <a:solidFill>
              <a:schemeClr val="tx1"/>
            </a:solidFill>
          </a:endParaRPr>
        </a:p>
      </dgm:t>
    </dgm:pt>
    <dgm:pt modelId="{6E930DB5-FACB-45D9-8227-8CB58D27FA31}" type="parTrans" cxnId="{B7AE337E-1EFE-46F7-A37A-650F8392BEA9}">
      <dgm:prSet/>
      <dgm:spPr/>
      <dgm:t>
        <a:bodyPr/>
        <a:lstStyle/>
        <a:p>
          <a:endParaRPr lang="zh-CN" altLang="en-US"/>
        </a:p>
      </dgm:t>
    </dgm:pt>
    <dgm:pt modelId="{A95B8768-7963-42CB-9244-6F13DD465C1E}" type="sibTrans" cxnId="{B7AE337E-1EFE-46F7-A37A-650F8392BEA9}">
      <dgm:prSet/>
      <dgm:spPr/>
      <dgm:t>
        <a:bodyPr/>
        <a:lstStyle/>
        <a:p>
          <a:endParaRPr lang="zh-CN" altLang="en-US"/>
        </a:p>
      </dgm:t>
    </dgm:pt>
    <dgm:pt modelId="{50CB14FF-8CE9-4855-ADDE-314A6D557621}">
      <dgm:prSet custT="1"/>
      <dgm:spPr/>
      <dgm:t>
        <a:bodyPr/>
        <a:lstStyle/>
        <a:p>
          <a:pPr rtl="0"/>
          <a:r>
            <a:rPr lang="zh-CN" altLang="en-US" sz="2400" dirty="0" smtClean="0">
              <a:solidFill>
                <a:schemeClr val="tx1"/>
              </a:solidFill>
            </a:rPr>
            <a:t>保存和导出图表</a:t>
          </a:r>
          <a:endParaRPr lang="zh-CN" altLang="en-US" sz="2400" dirty="0">
            <a:solidFill>
              <a:schemeClr val="tx1"/>
            </a:solidFill>
          </a:endParaRPr>
        </a:p>
      </dgm:t>
    </dgm:pt>
    <dgm:pt modelId="{0E8E8D44-18A3-4D52-94AB-DAB643B1AF8E}" type="parTrans" cxnId="{40762487-68CA-4FD3-8448-36F092603ECB}">
      <dgm:prSet/>
      <dgm:spPr/>
      <dgm:t>
        <a:bodyPr/>
        <a:lstStyle/>
        <a:p>
          <a:endParaRPr lang="zh-CN" altLang="en-US"/>
        </a:p>
      </dgm:t>
    </dgm:pt>
    <dgm:pt modelId="{05B36C16-D4D1-4788-AAD0-B7B2D3C42946}" type="sibTrans" cxnId="{40762487-68CA-4FD3-8448-36F092603ECB}">
      <dgm:prSet/>
      <dgm:spPr/>
      <dgm:t>
        <a:bodyPr/>
        <a:lstStyle/>
        <a:p>
          <a:endParaRPr lang="zh-CN" altLang="en-US"/>
        </a:p>
      </dgm:t>
    </dgm:pt>
    <dgm:pt modelId="{67C68A54-384E-4AFD-B361-8F0919659599}">
      <dgm:prSet custT="1"/>
      <dgm:spPr/>
      <dgm:t>
        <a:bodyPr/>
        <a:lstStyle/>
        <a:p>
          <a:pPr rtl="0"/>
          <a:r>
            <a:rPr lang="zh-CN" sz="2400" dirty="0" smtClean="0">
              <a:solidFill>
                <a:schemeClr val="tx1"/>
              </a:solidFill>
            </a:rPr>
            <a:t>创建图表</a:t>
          </a:r>
          <a:endParaRPr lang="en-US" sz="2400" dirty="0">
            <a:solidFill>
              <a:schemeClr val="tx1"/>
            </a:solidFill>
          </a:endParaRPr>
        </a:p>
      </dgm:t>
    </dgm:pt>
    <dgm:pt modelId="{E124EA70-A191-480D-8F18-B0223D8999C0}" type="parTrans" cxnId="{7ADFB646-DFFF-47D3-8E4B-8D139F643F8D}">
      <dgm:prSet/>
      <dgm:spPr/>
      <dgm:t>
        <a:bodyPr/>
        <a:lstStyle/>
        <a:p>
          <a:endParaRPr lang="zh-CN" altLang="en-US"/>
        </a:p>
      </dgm:t>
    </dgm:pt>
    <dgm:pt modelId="{6802A27E-46CF-4D1B-A37D-DCD5FB5B27BB}" type="sibTrans" cxnId="{7ADFB646-DFFF-47D3-8E4B-8D139F643F8D}">
      <dgm:prSet/>
      <dgm:spPr/>
      <dgm:t>
        <a:bodyPr/>
        <a:lstStyle/>
        <a:p>
          <a:endParaRPr lang="zh-CN" altLang="en-US"/>
        </a:p>
      </dgm:t>
    </dgm:pt>
    <dgm:pt modelId="{BF21E5A4-5A55-46D5-9D4A-EEACEB48926E}">
      <dgm:prSet custT="1"/>
      <dgm:spPr/>
      <dgm:t>
        <a:bodyPr/>
        <a:lstStyle/>
        <a:p>
          <a:pPr rtl="0"/>
          <a:r>
            <a:rPr lang="zh-CN" altLang="en-US" sz="2400" dirty="0" smtClean="0">
              <a:solidFill>
                <a:schemeClr val="tx1"/>
              </a:solidFill>
            </a:rPr>
            <a:t>显示和查询图表</a:t>
          </a:r>
          <a:endParaRPr lang="en-US" sz="2400" dirty="0">
            <a:solidFill>
              <a:schemeClr val="tx1"/>
            </a:solidFill>
          </a:endParaRPr>
        </a:p>
      </dgm:t>
    </dgm:pt>
    <dgm:pt modelId="{3950966A-7506-4DAB-9E7D-069038504468}" type="parTrans" cxnId="{F8FAECAC-1F83-45B8-8709-D2EFEE6892E2}">
      <dgm:prSet/>
      <dgm:spPr/>
    </dgm:pt>
    <dgm:pt modelId="{189F419B-A1F7-4527-A51B-E9B09D535AC3}" type="sibTrans" cxnId="{F8FAECAC-1F83-45B8-8709-D2EFEE6892E2}">
      <dgm:prSet/>
      <dgm:spPr/>
    </dgm:pt>
    <dgm:pt modelId="{C07A3CFB-E936-4A68-985D-1FF79F681961}" type="pres">
      <dgm:prSet presAssocID="{C35038AC-A33D-452F-87F5-5BEF1269D3E2}" presName="hierChild1" presStyleCnt="0">
        <dgm:presLayoutVars>
          <dgm:orgChart val="1"/>
          <dgm:chPref val="1"/>
          <dgm:dir/>
          <dgm:animOne val="branch"/>
          <dgm:animLvl val="lvl"/>
          <dgm:resizeHandles/>
        </dgm:presLayoutVars>
      </dgm:prSet>
      <dgm:spPr/>
      <dgm:t>
        <a:bodyPr/>
        <a:lstStyle/>
        <a:p>
          <a:endParaRPr lang="zh-CN" altLang="en-US"/>
        </a:p>
      </dgm:t>
    </dgm:pt>
    <dgm:pt modelId="{75BA4D5B-4F57-47CF-9D53-F20D7C0DB630}" type="pres">
      <dgm:prSet presAssocID="{1356E409-1755-4216-B76D-EA6289FC6E86}" presName="hierRoot1" presStyleCnt="0">
        <dgm:presLayoutVars>
          <dgm:hierBranch val="init"/>
        </dgm:presLayoutVars>
      </dgm:prSet>
      <dgm:spPr/>
    </dgm:pt>
    <dgm:pt modelId="{499DF935-8A92-437D-AC2A-D8E8CBCC2E8B}" type="pres">
      <dgm:prSet presAssocID="{1356E409-1755-4216-B76D-EA6289FC6E86}" presName="rootComposite1" presStyleCnt="0"/>
      <dgm:spPr/>
    </dgm:pt>
    <dgm:pt modelId="{AEDECB33-E933-4756-937C-852C0DFE21C6}" type="pres">
      <dgm:prSet presAssocID="{1356E409-1755-4216-B76D-EA6289FC6E86}" presName="rootText1" presStyleLbl="node0" presStyleIdx="0" presStyleCnt="1" custScaleX="452253" custScaleY="313754">
        <dgm:presLayoutVars>
          <dgm:chPref val="3"/>
        </dgm:presLayoutVars>
      </dgm:prSet>
      <dgm:spPr/>
      <dgm:t>
        <a:bodyPr/>
        <a:lstStyle/>
        <a:p>
          <a:endParaRPr lang="zh-CN" altLang="en-US"/>
        </a:p>
      </dgm:t>
    </dgm:pt>
    <dgm:pt modelId="{F62FF708-BD30-4988-9659-F531E4469990}" type="pres">
      <dgm:prSet presAssocID="{1356E409-1755-4216-B76D-EA6289FC6E86}" presName="rootConnector1" presStyleLbl="node1" presStyleIdx="0" presStyleCnt="0"/>
      <dgm:spPr/>
      <dgm:t>
        <a:bodyPr/>
        <a:lstStyle/>
        <a:p>
          <a:endParaRPr lang="zh-CN" altLang="en-US"/>
        </a:p>
      </dgm:t>
    </dgm:pt>
    <dgm:pt modelId="{C18A544D-98ED-401C-873C-23347826207E}" type="pres">
      <dgm:prSet presAssocID="{1356E409-1755-4216-B76D-EA6289FC6E86}" presName="hierChild2" presStyleCnt="0"/>
      <dgm:spPr/>
    </dgm:pt>
    <dgm:pt modelId="{F9136BF8-4F16-4908-8472-7F600CFE8C29}" type="pres">
      <dgm:prSet presAssocID="{E124EA70-A191-480D-8F18-B0223D8999C0}" presName="Name37" presStyleLbl="parChTrans1D2" presStyleIdx="0" presStyleCnt="4"/>
      <dgm:spPr/>
      <dgm:t>
        <a:bodyPr/>
        <a:lstStyle/>
        <a:p>
          <a:endParaRPr lang="zh-CN" altLang="en-US"/>
        </a:p>
      </dgm:t>
    </dgm:pt>
    <dgm:pt modelId="{C80A7A63-F60A-435B-8AC6-1F0888A24E63}" type="pres">
      <dgm:prSet presAssocID="{67C68A54-384E-4AFD-B361-8F0919659599}" presName="hierRoot2" presStyleCnt="0">
        <dgm:presLayoutVars>
          <dgm:hierBranch val="init"/>
        </dgm:presLayoutVars>
      </dgm:prSet>
      <dgm:spPr/>
    </dgm:pt>
    <dgm:pt modelId="{82B70388-FBF9-4AE7-808D-2D9E7300D200}" type="pres">
      <dgm:prSet presAssocID="{67C68A54-384E-4AFD-B361-8F0919659599}" presName="rootComposite" presStyleCnt="0"/>
      <dgm:spPr/>
    </dgm:pt>
    <dgm:pt modelId="{0480AEDB-D16F-407A-A06D-AA38D45533F4}" type="pres">
      <dgm:prSet presAssocID="{67C68A54-384E-4AFD-B361-8F0919659599}" presName="rootText" presStyleLbl="node2" presStyleIdx="0" presStyleCnt="4">
        <dgm:presLayoutVars>
          <dgm:chPref val="3"/>
        </dgm:presLayoutVars>
      </dgm:prSet>
      <dgm:spPr/>
      <dgm:t>
        <a:bodyPr/>
        <a:lstStyle/>
        <a:p>
          <a:endParaRPr lang="zh-CN" altLang="en-US"/>
        </a:p>
      </dgm:t>
    </dgm:pt>
    <dgm:pt modelId="{B1F52405-6AF9-4EA1-91E3-6C29EC972D78}" type="pres">
      <dgm:prSet presAssocID="{67C68A54-384E-4AFD-B361-8F0919659599}" presName="rootConnector" presStyleLbl="node2" presStyleIdx="0" presStyleCnt="4"/>
      <dgm:spPr/>
      <dgm:t>
        <a:bodyPr/>
        <a:lstStyle/>
        <a:p>
          <a:endParaRPr lang="zh-CN" altLang="en-US"/>
        </a:p>
      </dgm:t>
    </dgm:pt>
    <dgm:pt modelId="{AAD5841B-0656-4FD2-83DD-B4403D16E77A}" type="pres">
      <dgm:prSet presAssocID="{67C68A54-384E-4AFD-B361-8F0919659599}" presName="hierChild4" presStyleCnt="0"/>
      <dgm:spPr/>
    </dgm:pt>
    <dgm:pt modelId="{B7DA400D-DC27-4133-BD16-B3C66A77D4D7}" type="pres">
      <dgm:prSet presAssocID="{67C68A54-384E-4AFD-B361-8F0919659599}" presName="hierChild5" presStyleCnt="0"/>
      <dgm:spPr/>
    </dgm:pt>
    <dgm:pt modelId="{08AFDC5E-7946-4119-BB67-CEE00C424F6A}" type="pres">
      <dgm:prSet presAssocID="{3950966A-7506-4DAB-9E7D-069038504468}" presName="Name37" presStyleLbl="parChTrans1D2" presStyleIdx="1" presStyleCnt="4"/>
      <dgm:spPr/>
    </dgm:pt>
    <dgm:pt modelId="{999C8A04-8E2C-417A-91E3-E477C1517E2D}" type="pres">
      <dgm:prSet presAssocID="{BF21E5A4-5A55-46D5-9D4A-EEACEB48926E}" presName="hierRoot2" presStyleCnt="0">
        <dgm:presLayoutVars>
          <dgm:hierBranch val="init"/>
        </dgm:presLayoutVars>
      </dgm:prSet>
      <dgm:spPr/>
    </dgm:pt>
    <dgm:pt modelId="{2A731F3F-36DB-4ADC-8A9D-0CED4B05829C}" type="pres">
      <dgm:prSet presAssocID="{BF21E5A4-5A55-46D5-9D4A-EEACEB48926E}" presName="rootComposite" presStyleCnt="0"/>
      <dgm:spPr/>
    </dgm:pt>
    <dgm:pt modelId="{D724385F-3ABD-4178-A31E-9531A1363B07}" type="pres">
      <dgm:prSet presAssocID="{BF21E5A4-5A55-46D5-9D4A-EEACEB48926E}" presName="rootText" presStyleLbl="node2" presStyleIdx="1" presStyleCnt="4">
        <dgm:presLayoutVars>
          <dgm:chPref val="3"/>
        </dgm:presLayoutVars>
      </dgm:prSet>
      <dgm:spPr/>
      <dgm:t>
        <a:bodyPr/>
        <a:lstStyle/>
        <a:p>
          <a:endParaRPr lang="zh-CN" altLang="en-US"/>
        </a:p>
      </dgm:t>
    </dgm:pt>
    <dgm:pt modelId="{80D5D548-B21F-4467-8FC5-D50D3FAFBF2D}" type="pres">
      <dgm:prSet presAssocID="{BF21E5A4-5A55-46D5-9D4A-EEACEB48926E}" presName="rootConnector" presStyleLbl="node2" presStyleIdx="1" presStyleCnt="4"/>
      <dgm:spPr/>
      <dgm:t>
        <a:bodyPr/>
        <a:lstStyle/>
        <a:p>
          <a:endParaRPr lang="zh-CN" altLang="en-US"/>
        </a:p>
      </dgm:t>
    </dgm:pt>
    <dgm:pt modelId="{737CF7BE-F1DD-42F3-83EA-72298A4546F7}" type="pres">
      <dgm:prSet presAssocID="{BF21E5A4-5A55-46D5-9D4A-EEACEB48926E}" presName="hierChild4" presStyleCnt="0"/>
      <dgm:spPr/>
    </dgm:pt>
    <dgm:pt modelId="{7C1F02F2-785D-4938-9CD4-C8A2099E46F4}" type="pres">
      <dgm:prSet presAssocID="{BF21E5A4-5A55-46D5-9D4A-EEACEB48926E}" presName="hierChild5" presStyleCnt="0"/>
      <dgm:spPr/>
    </dgm:pt>
    <dgm:pt modelId="{CB858584-17FA-414E-A99D-690FC1A4955C}" type="pres">
      <dgm:prSet presAssocID="{6E930DB5-FACB-45D9-8227-8CB58D27FA31}" presName="Name37" presStyleLbl="parChTrans1D2" presStyleIdx="2" presStyleCnt="4"/>
      <dgm:spPr/>
      <dgm:t>
        <a:bodyPr/>
        <a:lstStyle/>
        <a:p>
          <a:endParaRPr lang="zh-CN" altLang="en-US"/>
        </a:p>
      </dgm:t>
    </dgm:pt>
    <dgm:pt modelId="{0D260E6B-A8CA-4D85-A332-D4ECA0FFF4B7}" type="pres">
      <dgm:prSet presAssocID="{E6629F38-646C-467D-9A9D-CF35A7185357}" presName="hierRoot2" presStyleCnt="0">
        <dgm:presLayoutVars>
          <dgm:hierBranch val="init"/>
        </dgm:presLayoutVars>
      </dgm:prSet>
      <dgm:spPr/>
    </dgm:pt>
    <dgm:pt modelId="{7DEEA672-8B1D-48DA-B3DF-7CC85666FC02}" type="pres">
      <dgm:prSet presAssocID="{E6629F38-646C-467D-9A9D-CF35A7185357}" presName="rootComposite" presStyleCnt="0"/>
      <dgm:spPr/>
    </dgm:pt>
    <dgm:pt modelId="{3BACEAA0-1DCD-4FFB-9F24-D979EE27BB78}" type="pres">
      <dgm:prSet presAssocID="{E6629F38-646C-467D-9A9D-CF35A7185357}" presName="rootText" presStyleLbl="node2" presStyleIdx="2" presStyleCnt="4">
        <dgm:presLayoutVars>
          <dgm:chPref val="3"/>
        </dgm:presLayoutVars>
      </dgm:prSet>
      <dgm:spPr/>
      <dgm:t>
        <a:bodyPr/>
        <a:lstStyle/>
        <a:p>
          <a:endParaRPr lang="zh-CN" altLang="en-US"/>
        </a:p>
      </dgm:t>
    </dgm:pt>
    <dgm:pt modelId="{0A0296F2-423A-4457-99B1-4B1D2C48A072}" type="pres">
      <dgm:prSet presAssocID="{E6629F38-646C-467D-9A9D-CF35A7185357}" presName="rootConnector" presStyleLbl="node2" presStyleIdx="2" presStyleCnt="4"/>
      <dgm:spPr/>
      <dgm:t>
        <a:bodyPr/>
        <a:lstStyle/>
        <a:p>
          <a:endParaRPr lang="zh-CN" altLang="en-US"/>
        </a:p>
      </dgm:t>
    </dgm:pt>
    <dgm:pt modelId="{DC0867A2-8E49-4365-9522-A3335F494379}" type="pres">
      <dgm:prSet presAssocID="{E6629F38-646C-467D-9A9D-CF35A7185357}" presName="hierChild4" presStyleCnt="0"/>
      <dgm:spPr/>
    </dgm:pt>
    <dgm:pt modelId="{0A5306B9-243E-4095-9942-8492F5391401}" type="pres">
      <dgm:prSet presAssocID="{E6629F38-646C-467D-9A9D-CF35A7185357}" presName="hierChild5" presStyleCnt="0"/>
      <dgm:spPr/>
    </dgm:pt>
    <dgm:pt modelId="{AF95E32F-5540-48AA-B48D-AB3E8D567119}" type="pres">
      <dgm:prSet presAssocID="{0E8E8D44-18A3-4D52-94AB-DAB643B1AF8E}" presName="Name37" presStyleLbl="parChTrans1D2" presStyleIdx="3" presStyleCnt="4"/>
      <dgm:spPr/>
      <dgm:t>
        <a:bodyPr/>
        <a:lstStyle/>
        <a:p>
          <a:endParaRPr lang="zh-CN" altLang="en-US"/>
        </a:p>
      </dgm:t>
    </dgm:pt>
    <dgm:pt modelId="{EAA4604D-A307-4CDC-9286-B00D225B0E96}" type="pres">
      <dgm:prSet presAssocID="{50CB14FF-8CE9-4855-ADDE-314A6D557621}" presName="hierRoot2" presStyleCnt="0">
        <dgm:presLayoutVars>
          <dgm:hierBranch val="init"/>
        </dgm:presLayoutVars>
      </dgm:prSet>
      <dgm:spPr/>
    </dgm:pt>
    <dgm:pt modelId="{D0A2959A-9208-4F00-B1B2-E0CF25C93AE1}" type="pres">
      <dgm:prSet presAssocID="{50CB14FF-8CE9-4855-ADDE-314A6D557621}" presName="rootComposite" presStyleCnt="0"/>
      <dgm:spPr/>
    </dgm:pt>
    <dgm:pt modelId="{1EFB78CB-CE8C-4DB7-93C4-1BC44FA612FE}" type="pres">
      <dgm:prSet presAssocID="{50CB14FF-8CE9-4855-ADDE-314A6D557621}" presName="rootText" presStyleLbl="node2" presStyleIdx="3" presStyleCnt="4">
        <dgm:presLayoutVars>
          <dgm:chPref val="3"/>
        </dgm:presLayoutVars>
      </dgm:prSet>
      <dgm:spPr/>
      <dgm:t>
        <a:bodyPr/>
        <a:lstStyle/>
        <a:p>
          <a:endParaRPr lang="zh-CN" altLang="en-US"/>
        </a:p>
      </dgm:t>
    </dgm:pt>
    <dgm:pt modelId="{33FDCDD1-6EAC-4963-8329-DC4348D92C12}" type="pres">
      <dgm:prSet presAssocID="{50CB14FF-8CE9-4855-ADDE-314A6D557621}" presName="rootConnector" presStyleLbl="node2" presStyleIdx="3" presStyleCnt="4"/>
      <dgm:spPr/>
      <dgm:t>
        <a:bodyPr/>
        <a:lstStyle/>
        <a:p>
          <a:endParaRPr lang="zh-CN" altLang="en-US"/>
        </a:p>
      </dgm:t>
    </dgm:pt>
    <dgm:pt modelId="{F6823BCE-49C9-4329-A08C-E837AA2BB204}" type="pres">
      <dgm:prSet presAssocID="{50CB14FF-8CE9-4855-ADDE-314A6D557621}" presName="hierChild4" presStyleCnt="0"/>
      <dgm:spPr/>
    </dgm:pt>
    <dgm:pt modelId="{3C92FC16-70CB-4662-B711-DE0584CC5CC4}" type="pres">
      <dgm:prSet presAssocID="{50CB14FF-8CE9-4855-ADDE-314A6D557621}" presName="hierChild5" presStyleCnt="0"/>
      <dgm:spPr/>
    </dgm:pt>
    <dgm:pt modelId="{7D7D2015-8368-41CA-8C7A-68341A3AE0D8}" type="pres">
      <dgm:prSet presAssocID="{1356E409-1755-4216-B76D-EA6289FC6E86}" presName="hierChild3" presStyleCnt="0"/>
      <dgm:spPr/>
    </dgm:pt>
  </dgm:ptLst>
  <dgm:cxnLst>
    <dgm:cxn modelId="{0141367B-C209-45BD-B029-FDE09630CF2B}" type="presOf" srcId="{0E8E8D44-18A3-4D52-94AB-DAB643B1AF8E}" destId="{AF95E32F-5540-48AA-B48D-AB3E8D567119}" srcOrd="0" destOrd="0" presId="urn:microsoft.com/office/officeart/2005/8/layout/orgChart1"/>
    <dgm:cxn modelId="{61A394EA-F91E-4A3E-9014-456F635EC76B}" srcId="{C35038AC-A33D-452F-87F5-5BEF1269D3E2}" destId="{1356E409-1755-4216-B76D-EA6289FC6E86}" srcOrd="0" destOrd="0" parTransId="{0EC5B2E8-BB09-4234-9302-C16B83E5FB1E}" sibTransId="{15CDE5FD-E6CA-47F5-BDA9-1A0EBDD0AE65}"/>
    <dgm:cxn modelId="{CC7C75A5-EFA1-4EA2-8CA9-F5CD587EADFC}" type="presOf" srcId="{BF21E5A4-5A55-46D5-9D4A-EEACEB48926E}" destId="{80D5D548-B21F-4467-8FC5-D50D3FAFBF2D}" srcOrd="1" destOrd="0" presId="urn:microsoft.com/office/officeart/2005/8/layout/orgChart1"/>
    <dgm:cxn modelId="{459A000F-33A0-4840-8991-04AB1F720D05}" type="presOf" srcId="{C35038AC-A33D-452F-87F5-5BEF1269D3E2}" destId="{C07A3CFB-E936-4A68-985D-1FF79F681961}" srcOrd="0" destOrd="0" presId="urn:microsoft.com/office/officeart/2005/8/layout/orgChart1"/>
    <dgm:cxn modelId="{08556C32-52F4-4542-99E5-698CB8A03B62}" type="presOf" srcId="{6E930DB5-FACB-45D9-8227-8CB58D27FA31}" destId="{CB858584-17FA-414E-A99D-690FC1A4955C}" srcOrd="0" destOrd="0" presId="urn:microsoft.com/office/officeart/2005/8/layout/orgChart1"/>
    <dgm:cxn modelId="{7ADFB646-DFFF-47D3-8E4B-8D139F643F8D}" srcId="{1356E409-1755-4216-B76D-EA6289FC6E86}" destId="{67C68A54-384E-4AFD-B361-8F0919659599}" srcOrd="0" destOrd="0" parTransId="{E124EA70-A191-480D-8F18-B0223D8999C0}" sibTransId="{6802A27E-46CF-4D1B-A37D-DCD5FB5B27BB}"/>
    <dgm:cxn modelId="{1A1855BE-4A72-4779-805E-E07B813473FB}" type="presOf" srcId="{1356E409-1755-4216-B76D-EA6289FC6E86}" destId="{F62FF708-BD30-4988-9659-F531E4469990}" srcOrd="1" destOrd="0" presId="urn:microsoft.com/office/officeart/2005/8/layout/orgChart1"/>
    <dgm:cxn modelId="{90D0D23D-B176-4B5C-BF5F-B2F6BE32C7AB}" type="presOf" srcId="{BF21E5A4-5A55-46D5-9D4A-EEACEB48926E}" destId="{D724385F-3ABD-4178-A31E-9531A1363B07}" srcOrd="0" destOrd="0" presId="urn:microsoft.com/office/officeart/2005/8/layout/orgChart1"/>
    <dgm:cxn modelId="{AD2B49DE-8C37-4153-BE05-B82CB00E183E}" type="presOf" srcId="{3950966A-7506-4DAB-9E7D-069038504468}" destId="{08AFDC5E-7946-4119-BB67-CEE00C424F6A}" srcOrd="0" destOrd="0" presId="urn:microsoft.com/office/officeart/2005/8/layout/orgChart1"/>
    <dgm:cxn modelId="{F8FAECAC-1F83-45B8-8709-D2EFEE6892E2}" srcId="{1356E409-1755-4216-B76D-EA6289FC6E86}" destId="{BF21E5A4-5A55-46D5-9D4A-EEACEB48926E}" srcOrd="1" destOrd="0" parTransId="{3950966A-7506-4DAB-9E7D-069038504468}" sibTransId="{189F419B-A1F7-4527-A51B-E9B09D535AC3}"/>
    <dgm:cxn modelId="{B7AE337E-1EFE-46F7-A37A-650F8392BEA9}" srcId="{1356E409-1755-4216-B76D-EA6289FC6E86}" destId="{E6629F38-646C-467D-9A9D-CF35A7185357}" srcOrd="2" destOrd="0" parTransId="{6E930DB5-FACB-45D9-8227-8CB58D27FA31}" sibTransId="{A95B8768-7963-42CB-9244-6F13DD465C1E}"/>
    <dgm:cxn modelId="{6ECE5AB0-E6C7-4634-84DB-2F6D977A3090}" type="presOf" srcId="{50CB14FF-8CE9-4855-ADDE-314A6D557621}" destId="{33FDCDD1-6EAC-4963-8329-DC4348D92C12}" srcOrd="1" destOrd="0" presId="urn:microsoft.com/office/officeart/2005/8/layout/orgChart1"/>
    <dgm:cxn modelId="{3411317A-EBB1-4254-A00B-32FF221AB903}" type="presOf" srcId="{1356E409-1755-4216-B76D-EA6289FC6E86}" destId="{AEDECB33-E933-4756-937C-852C0DFE21C6}" srcOrd="0" destOrd="0" presId="urn:microsoft.com/office/officeart/2005/8/layout/orgChart1"/>
    <dgm:cxn modelId="{F1DAC43B-6C4E-406F-841E-DC09C9EBAD47}" type="presOf" srcId="{50CB14FF-8CE9-4855-ADDE-314A6D557621}" destId="{1EFB78CB-CE8C-4DB7-93C4-1BC44FA612FE}" srcOrd="0" destOrd="0" presId="urn:microsoft.com/office/officeart/2005/8/layout/orgChart1"/>
    <dgm:cxn modelId="{F44DB3BE-CFCD-4E87-8296-96EC77789CF1}" type="presOf" srcId="{E6629F38-646C-467D-9A9D-CF35A7185357}" destId="{3BACEAA0-1DCD-4FFB-9F24-D979EE27BB78}" srcOrd="0" destOrd="0" presId="urn:microsoft.com/office/officeart/2005/8/layout/orgChart1"/>
    <dgm:cxn modelId="{CA4B9983-2D2E-4283-B487-BE83545A4E43}" type="presOf" srcId="{67C68A54-384E-4AFD-B361-8F0919659599}" destId="{0480AEDB-D16F-407A-A06D-AA38D45533F4}" srcOrd="0" destOrd="0" presId="urn:microsoft.com/office/officeart/2005/8/layout/orgChart1"/>
    <dgm:cxn modelId="{CF2F0576-C43D-47EE-B25E-E1C99D6A37D8}" type="presOf" srcId="{E124EA70-A191-480D-8F18-B0223D8999C0}" destId="{F9136BF8-4F16-4908-8472-7F600CFE8C29}" srcOrd="0" destOrd="0" presId="urn:microsoft.com/office/officeart/2005/8/layout/orgChart1"/>
    <dgm:cxn modelId="{C5DF2DEA-162E-4C77-B29D-E9C77A6769B4}" type="presOf" srcId="{67C68A54-384E-4AFD-B361-8F0919659599}" destId="{B1F52405-6AF9-4EA1-91E3-6C29EC972D78}" srcOrd="1" destOrd="0" presId="urn:microsoft.com/office/officeart/2005/8/layout/orgChart1"/>
    <dgm:cxn modelId="{40762487-68CA-4FD3-8448-36F092603ECB}" srcId="{1356E409-1755-4216-B76D-EA6289FC6E86}" destId="{50CB14FF-8CE9-4855-ADDE-314A6D557621}" srcOrd="3" destOrd="0" parTransId="{0E8E8D44-18A3-4D52-94AB-DAB643B1AF8E}" sibTransId="{05B36C16-D4D1-4788-AAD0-B7B2D3C42946}"/>
    <dgm:cxn modelId="{375DCB9B-544E-4330-A2EC-1ED7B8A558D1}" type="presOf" srcId="{E6629F38-646C-467D-9A9D-CF35A7185357}" destId="{0A0296F2-423A-4457-99B1-4B1D2C48A072}" srcOrd="1" destOrd="0" presId="urn:microsoft.com/office/officeart/2005/8/layout/orgChart1"/>
    <dgm:cxn modelId="{36033CFE-6981-44BF-9782-B4B866DCBD1D}" type="presParOf" srcId="{C07A3CFB-E936-4A68-985D-1FF79F681961}" destId="{75BA4D5B-4F57-47CF-9D53-F20D7C0DB630}" srcOrd="0" destOrd="0" presId="urn:microsoft.com/office/officeart/2005/8/layout/orgChart1"/>
    <dgm:cxn modelId="{99F7120E-8844-4B06-8B0B-E551FD18701A}" type="presParOf" srcId="{75BA4D5B-4F57-47CF-9D53-F20D7C0DB630}" destId="{499DF935-8A92-437D-AC2A-D8E8CBCC2E8B}" srcOrd="0" destOrd="0" presId="urn:microsoft.com/office/officeart/2005/8/layout/orgChart1"/>
    <dgm:cxn modelId="{D5902F09-79A1-4D4E-B278-8C63E736E10B}" type="presParOf" srcId="{499DF935-8A92-437D-AC2A-D8E8CBCC2E8B}" destId="{AEDECB33-E933-4756-937C-852C0DFE21C6}" srcOrd="0" destOrd="0" presId="urn:microsoft.com/office/officeart/2005/8/layout/orgChart1"/>
    <dgm:cxn modelId="{989CC06A-7560-4A87-BA87-21593884050F}" type="presParOf" srcId="{499DF935-8A92-437D-AC2A-D8E8CBCC2E8B}" destId="{F62FF708-BD30-4988-9659-F531E4469990}" srcOrd="1" destOrd="0" presId="urn:microsoft.com/office/officeart/2005/8/layout/orgChart1"/>
    <dgm:cxn modelId="{705E6036-ABBD-44B2-826A-C2ABBF4EB964}" type="presParOf" srcId="{75BA4D5B-4F57-47CF-9D53-F20D7C0DB630}" destId="{C18A544D-98ED-401C-873C-23347826207E}" srcOrd="1" destOrd="0" presId="urn:microsoft.com/office/officeart/2005/8/layout/orgChart1"/>
    <dgm:cxn modelId="{FE074EA0-584A-41C7-8019-7EB35FE1CA4C}" type="presParOf" srcId="{C18A544D-98ED-401C-873C-23347826207E}" destId="{F9136BF8-4F16-4908-8472-7F600CFE8C29}" srcOrd="0" destOrd="0" presId="urn:microsoft.com/office/officeart/2005/8/layout/orgChart1"/>
    <dgm:cxn modelId="{28640DC3-C7E6-4C9B-AFA8-C44073123BA1}" type="presParOf" srcId="{C18A544D-98ED-401C-873C-23347826207E}" destId="{C80A7A63-F60A-435B-8AC6-1F0888A24E63}" srcOrd="1" destOrd="0" presId="urn:microsoft.com/office/officeart/2005/8/layout/orgChart1"/>
    <dgm:cxn modelId="{FC8C86F5-221D-4321-8720-901C0EE4D6DE}" type="presParOf" srcId="{C80A7A63-F60A-435B-8AC6-1F0888A24E63}" destId="{82B70388-FBF9-4AE7-808D-2D9E7300D200}" srcOrd="0" destOrd="0" presId="urn:microsoft.com/office/officeart/2005/8/layout/orgChart1"/>
    <dgm:cxn modelId="{270E2C85-0BAC-48EA-94EE-901F5A6501D5}" type="presParOf" srcId="{82B70388-FBF9-4AE7-808D-2D9E7300D200}" destId="{0480AEDB-D16F-407A-A06D-AA38D45533F4}" srcOrd="0" destOrd="0" presId="urn:microsoft.com/office/officeart/2005/8/layout/orgChart1"/>
    <dgm:cxn modelId="{C1960513-39F1-477C-BD9F-2E1E9FD2D642}" type="presParOf" srcId="{82B70388-FBF9-4AE7-808D-2D9E7300D200}" destId="{B1F52405-6AF9-4EA1-91E3-6C29EC972D78}" srcOrd="1" destOrd="0" presId="urn:microsoft.com/office/officeart/2005/8/layout/orgChart1"/>
    <dgm:cxn modelId="{8580916C-5816-4022-8F32-00620B167295}" type="presParOf" srcId="{C80A7A63-F60A-435B-8AC6-1F0888A24E63}" destId="{AAD5841B-0656-4FD2-83DD-B4403D16E77A}" srcOrd="1" destOrd="0" presId="urn:microsoft.com/office/officeart/2005/8/layout/orgChart1"/>
    <dgm:cxn modelId="{FB798CC9-AE28-448C-BCCA-668EB550DA9E}" type="presParOf" srcId="{C80A7A63-F60A-435B-8AC6-1F0888A24E63}" destId="{B7DA400D-DC27-4133-BD16-B3C66A77D4D7}" srcOrd="2" destOrd="0" presId="urn:microsoft.com/office/officeart/2005/8/layout/orgChart1"/>
    <dgm:cxn modelId="{29BDD422-F0DE-44D8-A263-93B945A5B2CC}" type="presParOf" srcId="{C18A544D-98ED-401C-873C-23347826207E}" destId="{08AFDC5E-7946-4119-BB67-CEE00C424F6A}" srcOrd="2" destOrd="0" presId="urn:microsoft.com/office/officeart/2005/8/layout/orgChart1"/>
    <dgm:cxn modelId="{70F813B9-6E3C-4D37-A6DB-5A994169B738}" type="presParOf" srcId="{C18A544D-98ED-401C-873C-23347826207E}" destId="{999C8A04-8E2C-417A-91E3-E477C1517E2D}" srcOrd="3" destOrd="0" presId="urn:microsoft.com/office/officeart/2005/8/layout/orgChart1"/>
    <dgm:cxn modelId="{C90A942A-68B1-4C19-9E14-21A86041BDFC}" type="presParOf" srcId="{999C8A04-8E2C-417A-91E3-E477C1517E2D}" destId="{2A731F3F-36DB-4ADC-8A9D-0CED4B05829C}" srcOrd="0" destOrd="0" presId="urn:microsoft.com/office/officeart/2005/8/layout/orgChart1"/>
    <dgm:cxn modelId="{CBDD04BE-6BD9-4A9C-8219-9D1B73952F7A}" type="presParOf" srcId="{2A731F3F-36DB-4ADC-8A9D-0CED4B05829C}" destId="{D724385F-3ABD-4178-A31E-9531A1363B07}" srcOrd="0" destOrd="0" presId="urn:microsoft.com/office/officeart/2005/8/layout/orgChart1"/>
    <dgm:cxn modelId="{A4BF79C7-4E40-4383-8B1E-644BFF5E5D4F}" type="presParOf" srcId="{2A731F3F-36DB-4ADC-8A9D-0CED4B05829C}" destId="{80D5D548-B21F-4467-8FC5-D50D3FAFBF2D}" srcOrd="1" destOrd="0" presId="urn:microsoft.com/office/officeart/2005/8/layout/orgChart1"/>
    <dgm:cxn modelId="{87DD3CA9-A293-49E2-8A58-4481D51ADC17}" type="presParOf" srcId="{999C8A04-8E2C-417A-91E3-E477C1517E2D}" destId="{737CF7BE-F1DD-42F3-83EA-72298A4546F7}" srcOrd="1" destOrd="0" presId="urn:microsoft.com/office/officeart/2005/8/layout/orgChart1"/>
    <dgm:cxn modelId="{A440E9C0-A197-406D-93A9-32A36D5D7112}" type="presParOf" srcId="{999C8A04-8E2C-417A-91E3-E477C1517E2D}" destId="{7C1F02F2-785D-4938-9CD4-C8A2099E46F4}" srcOrd="2" destOrd="0" presId="urn:microsoft.com/office/officeart/2005/8/layout/orgChart1"/>
    <dgm:cxn modelId="{686DDEE6-F1A1-473B-8F43-892AD3FFBD2A}" type="presParOf" srcId="{C18A544D-98ED-401C-873C-23347826207E}" destId="{CB858584-17FA-414E-A99D-690FC1A4955C}" srcOrd="4" destOrd="0" presId="urn:microsoft.com/office/officeart/2005/8/layout/orgChart1"/>
    <dgm:cxn modelId="{6017D5FD-6B1B-4429-BBC5-0CBB52D53D50}" type="presParOf" srcId="{C18A544D-98ED-401C-873C-23347826207E}" destId="{0D260E6B-A8CA-4D85-A332-D4ECA0FFF4B7}" srcOrd="5" destOrd="0" presId="urn:microsoft.com/office/officeart/2005/8/layout/orgChart1"/>
    <dgm:cxn modelId="{EB45C5D0-07BA-447F-A698-8069FFBF1A03}" type="presParOf" srcId="{0D260E6B-A8CA-4D85-A332-D4ECA0FFF4B7}" destId="{7DEEA672-8B1D-48DA-B3DF-7CC85666FC02}" srcOrd="0" destOrd="0" presId="urn:microsoft.com/office/officeart/2005/8/layout/orgChart1"/>
    <dgm:cxn modelId="{F7561DB1-47AA-4EAB-8D53-B3073EC3A2BA}" type="presParOf" srcId="{7DEEA672-8B1D-48DA-B3DF-7CC85666FC02}" destId="{3BACEAA0-1DCD-4FFB-9F24-D979EE27BB78}" srcOrd="0" destOrd="0" presId="urn:microsoft.com/office/officeart/2005/8/layout/orgChart1"/>
    <dgm:cxn modelId="{C312A0F6-5A85-466E-8EBE-A3FD3122DA8B}" type="presParOf" srcId="{7DEEA672-8B1D-48DA-B3DF-7CC85666FC02}" destId="{0A0296F2-423A-4457-99B1-4B1D2C48A072}" srcOrd="1" destOrd="0" presId="urn:microsoft.com/office/officeart/2005/8/layout/orgChart1"/>
    <dgm:cxn modelId="{1E8B3F25-2627-4BA9-8068-4B79C1137459}" type="presParOf" srcId="{0D260E6B-A8CA-4D85-A332-D4ECA0FFF4B7}" destId="{DC0867A2-8E49-4365-9522-A3335F494379}" srcOrd="1" destOrd="0" presId="urn:microsoft.com/office/officeart/2005/8/layout/orgChart1"/>
    <dgm:cxn modelId="{DDC23D6E-1930-4538-A4EA-F7C219B1A003}" type="presParOf" srcId="{0D260E6B-A8CA-4D85-A332-D4ECA0FFF4B7}" destId="{0A5306B9-243E-4095-9942-8492F5391401}" srcOrd="2" destOrd="0" presId="urn:microsoft.com/office/officeart/2005/8/layout/orgChart1"/>
    <dgm:cxn modelId="{11A92008-E8FA-4AF1-A84A-B1CD0B7FFD2E}" type="presParOf" srcId="{C18A544D-98ED-401C-873C-23347826207E}" destId="{AF95E32F-5540-48AA-B48D-AB3E8D567119}" srcOrd="6" destOrd="0" presId="urn:microsoft.com/office/officeart/2005/8/layout/orgChart1"/>
    <dgm:cxn modelId="{EC8CF4AB-EF49-4651-A512-4D99C78CD469}" type="presParOf" srcId="{C18A544D-98ED-401C-873C-23347826207E}" destId="{EAA4604D-A307-4CDC-9286-B00D225B0E96}" srcOrd="7" destOrd="0" presId="urn:microsoft.com/office/officeart/2005/8/layout/orgChart1"/>
    <dgm:cxn modelId="{69B45123-96D7-4086-A48F-ACC1E3F0BE1B}" type="presParOf" srcId="{EAA4604D-A307-4CDC-9286-B00D225B0E96}" destId="{D0A2959A-9208-4F00-B1B2-E0CF25C93AE1}" srcOrd="0" destOrd="0" presId="urn:microsoft.com/office/officeart/2005/8/layout/orgChart1"/>
    <dgm:cxn modelId="{C4069D05-A611-472B-B105-B6DF4ED127E5}" type="presParOf" srcId="{D0A2959A-9208-4F00-B1B2-E0CF25C93AE1}" destId="{1EFB78CB-CE8C-4DB7-93C4-1BC44FA612FE}" srcOrd="0" destOrd="0" presId="urn:microsoft.com/office/officeart/2005/8/layout/orgChart1"/>
    <dgm:cxn modelId="{5F379969-19AC-4B1B-88D8-B62A6117A973}" type="presParOf" srcId="{D0A2959A-9208-4F00-B1B2-E0CF25C93AE1}" destId="{33FDCDD1-6EAC-4963-8329-DC4348D92C12}" srcOrd="1" destOrd="0" presId="urn:microsoft.com/office/officeart/2005/8/layout/orgChart1"/>
    <dgm:cxn modelId="{83505B37-C036-4DC7-9994-4EC8511B729A}" type="presParOf" srcId="{EAA4604D-A307-4CDC-9286-B00D225B0E96}" destId="{F6823BCE-49C9-4329-A08C-E837AA2BB204}" srcOrd="1" destOrd="0" presId="urn:microsoft.com/office/officeart/2005/8/layout/orgChart1"/>
    <dgm:cxn modelId="{B5636610-5F2E-42DC-B029-984A3AD8494C}" type="presParOf" srcId="{EAA4604D-A307-4CDC-9286-B00D225B0E96}" destId="{3C92FC16-70CB-4662-B711-DE0584CC5CC4}" srcOrd="2" destOrd="0" presId="urn:microsoft.com/office/officeart/2005/8/layout/orgChart1"/>
    <dgm:cxn modelId="{78FD5306-5866-4AF8-9E51-000D9D43A9E7}" type="presParOf" srcId="{75BA4D5B-4F57-47CF-9D53-F20D7C0DB630}" destId="{7D7D2015-8368-41CA-8C7A-68341A3AE0D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4278BD-BE02-4BA8-B36A-6A679604FE25}" type="doc">
      <dgm:prSet loTypeId="urn:microsoft.com/office/officeart/2005/8/layout/radial6" loCatId="cycle" qsTypeId="urn:microsoft.com/office/officeart/2005/8/quickstyle/3d1" qsCatId="3D" csTypeId="urn:microsoft.com/office/officeart/2005/8/colors/colorful5" csCatId="colorful" phldr="1"/>
      <dgm:spPr/>
      <dgm:t>
        <a:bodyPr/>
        <a:lstStyle/>
        <a:p>
          <a:endParaRPr lang="zh-CN" altLang="en-US"/>
        </a:p>
      </dgm:t>
    </dgm:pt>
    <dgm:pt modelId="{13A5D023-E46A-4A6A-BBDB-D83165DB4746}">
      <dgm:prSet/>
      <dgm:spPr/>
      <dgm:t>
        <a:bodyPr/>
        <a:lstStyle/>
        <a:p>
          <a:pPr rtl="0"/>
          <a:r>
            <a:rPr lang="zh-CN" altLang="en-US" dirty="0" smtClean="0">
              <a:solidFill>
                <a:schemeClr val="tx1"/>
              </a:solidFill>
            </a:rPr>
            <a:t>地图制图</a:t>
          </a:r>
          <a:endParaRPr lang="en-US" dirty="0">
            <a:solidFill>
              <a:schemeClr val="tx1"/>
            </a:solidFill>
          </a:endParaRPr>
        </a:p>
      </dgm:t>
    </dgm:pt>
    <dgm:pt modelId="{9ADEB7F1-3161-40C5-ACD1-57D313B3345E}" type="parTrans" cxnId="{32E2C2AE-3B21-4ED3-996C-3621B2105C3D}">
      <dgm:prSet/>
      <dgm:spPr/>
      <dgm:t>
        <a:bodyPr/>
        <a:lstStyle/>
        <a:p>
          <a:endParaRPr lang="zh-CN" altLang="en-US">
            <a:solidFill>
              <a:schemeClr val="tx1"/>
            </a:solidFill>
          </a:endParaRPr>
        </a:p>
      </dgm:t>
    </dgm:pt>
    <dgm:pt modelId="{0BC45D01-FEE7-4D07-B246-0E9DF01B2589}" type="sibTrans" cxnId="{32E2C2AE-3B21-4ED3-996C-3621B2105C3D}">
      <dgm:prSet/>
      <dgm:spPr/>
      <dgm:t>
        <a:bodyPr/>
        <a:lstStyle/>
        <a:p>
          <a:endParaRPr lang="zh-CN" altLang="en-US">
            <a:solidFill>
              <a:schemeClr val="tx1"/>
            </a:solidFill>
          </a:endParaRPr>
        </a:p>
      </dgm:t>
    </dgm:pt>
    <dgm:pt modelId="{5EEAEEC2-EE29-450D-AB3A-CC76FCB1FB52}">
      <dgm:prSet/>
      <dgm:spPr/>
      <dgm:t>
        <a:bodyPr/>
        <a:lstStyle/>
        <a:p>
          <a:pPr rtl="0"/>
          <a:r>
            <a:rPr lang="zh-CN" dirty="0" smtClean="0">
              <a:solidFill>
                <a:schemeClr val="tx1"/>
              </a:solidFill>
            </a:rPr>
            <a:t>制图表达</a:t>
          </a:r>
          <a:endParaRPr lang="en-US" dirty="0">
            <a:solidFill>
              <a:schemeClr val="tx1"/>
            </a:solidFill>
          </a:endParaRPr>
        </a:p>
      </dgm:t>
    </dgm:pt>
    <dgm:pt modelId="{1F827BF0-803F-4B21-947E-145924D924B0}" type="parTrans" cxnId="{3D64D6FC-A996-4975-B230-67A0A0191D62}">
      <dgm:prSet/>
      <dgm:spPr/>
      <dgm:t>
        <a:bodyPr/>
        <a:lstStyle/>
        <a:p>
          <a:endParaRPr lang="zh-CN" altLang="en-US">
            <a:solidFill>
              <a:schemeClr val="tx1"/>
            </a:solidFill>
          </a:endParaRPr>
        </a:p>
      </dgm:t>
    </dgm:pt>
    <dgm:pt modelId="{A487F662-432E-4DA5-BCA6-B5FD913DBDF8}" type="sibTrans" cxnId="{3D64D6FC-A996-4975-B230-67A0A0191D62}">
      <dgm:prSet/>
      <dgm:spPr/>
      <dgm:t>
        <a:bodyPr/>
        <a:lstStyle/>
        <a:p>
          <a:endParaRPr lang="zh-CN" altLang="en-US">
            <a:solidFill>
              <a:schemeClr val="tx1"/>
            </a:solidFill>
          </a:endParaRPr>
        </a:p>
      </dgm:t>
    </dgm:pt>
    <dgm:pt modelId="{574B3B06-DACF-44E9-B7AE-7CBE4407A354}">
      <dgm:prSet/>
      <dgm:spPr/>
      <dgm:t>
        <a:bodyPr/>
        <a:lstStyle/>
        <a:p>
          <a:pPr rtl="0"/>
          <a:r>
            <a:rPr lang="zh-CN" dirty="0" smtClean="0">
              <a:solidFill>
                <a:schemeClr val="tx1"/>
              </a:solidFill>
            </a:rPr>
            <a:t>制图综合</a:t>
          </a:r>
          <a:endParaRPr lang="en-US" dirty="0">
            <a:solidFill>
              <a:schemeClr val="tx1"/>
            </a:solidFill>
          </a:endParaRPr>
        </a:p>
      </dgm:t>
    </dgm:pt>
    <dgm:pt modelId="{5BB7D7EB-E521-408E-94CE-57F1EE85F906}" type="parTrans" cxnId="{72A02D9B-AD4C-4C36-B633-34A78820B8C9}">
      <dgm:prSet/>
      <dgm:spPr/>
      <dgm:t>
        <a:bodyPr/>
        <a:lstStyle/>
        <a:p>
          <a:endParaRPr lang="zh-CN" altLang="en-US">
            <a:solidFill>
              <a:schemeClr val="tx1"/>
            </a:solidFill>
          </a:endParaRPr>
        </a:p>
      </dgm:t>
    </dgm:pt>
    <dgm:pt modelId="{53E1CF31-CD3B-4059-9738-D499456A198D}" type="sibTrans" cxnId="{72A02D9B-AD4C-4C36-B633-34A78820B8C9}">
      <dgm:prSet/>
      <dgm:spPr/>
      <dgm:t>
        <a:bodyPr/>
        <a:lstStyle/>
        <a:p>
          <a:endParaRPr lang="zh-CN" altLang="en-US">
            <a:solidFill>
              <a:schemeClr val="tx1"/>
            </a:solidFill>
          </a:endParaRPr>
        </a:p>
      </dgm:t>
    </dgm:pt>
    <dgm:pt modelId="{EE86BAB5-0B48-4E8A-8547-D8BF6B238440}">
      <dgm:prSet/>
      <dgm:spPr/>
      <dgm:t>
        <a:bodyPr/>
        <a:lstStyle/>
        <a:p>
          <a:pPr rtl="0"/>
          <a:r>
            <a:rPr lang="zh-CN" dirty="0" smtClean="0">
              <a:solidFill>
                <a:schemeClr val="tx1"/>
              </a:solidFill>
            </a:rPr>
            <a:t>数据驱动页面</a:t>
          </a:r>
          <a:endParaRPr lang="en-US" dirty="0">
            <a:solidFill>
              <a:schemeClr val="tx1"/>
            </a:solidFill>
          </a:endParaRPr>
        </a:p>
      </dgm:t>
    </dgm:pt>
    <dgm:pt modelId="{736CB80E-6436-45FC-93FB-D143F1A744B2}" type="parTrans" cxnId="{2EF0964D-3749-491D-A92D-3D933FCA53F2}">
      <dgm:prSet/>
      <dgm:spPr/>
      <dgm:t>
        <a:bodyPr/>
        <a:lstStyle/>
        <a:p>
          <a:endParaRPr lang="zh-CN" altLang="en-US">
            <a:solidFill>
              <a:schemeClr val="tx1"/>
            </a:solidFill>
          </a:endParaRPr>
        </a:p>
      </dgm:t>
    </dgm:pt>
    <dgm:pt modelId="{7B13DB72-6208-45EF-BDCA-8C4178D3AD4A}" type="sibTrans" cxnId="{2EF0964D-3749-491D-A92D-3D933FCA53F2}">
      <dgm:prSet/>
      <dgm:spPr/>
      <dgm:t>
        <a:bodyPr/>
        <a:lstStyle/>
        <a:p>
          <a:endParaRPr lang="zh-CN" altLang="en-US">
            <a:solidFill>
              <a:schemeClr val="tx1"/>
            </a:solidFill>
          </a:endParaRPr>
        </a:p>
      </dgm:t>
    </dgm:pt>
    <dgm:pt modelId="{888B8DA2-32FC-413F-BCE2-AD06866FE6C4}">
      <dgm:prSet/>
      <dgm:spPr/>
      <dgm:t>
        <a:bodyPr/>
        <a:lstStyle/>
        <a:p>
          <a:pPr rtl="0"/>
          <a:r>
            <a:rPr lang="zh-CN" dirty="0" smtClean="0">
              <a:solidFill>
                <a:schemeClr val="tx1"/>
              </a:solidFill>
            </a:rPr>
            <a:t>制图与输出</a:t>
          </a:r>
          <a:endParaRPr lang="zh-CN" dirty="0">
            <a:solidFill>
              <a:schemeClr val="tx1"/>
            </a:solidFill>
          </a:endParaRPr>
        </a:p>
      </dgm:t>
    </dgm:pt>
    <dgm:pt modelId="{7918131C-0737-442C-A09D-B1C441796A80}" type="parTrans" cxnId="{2778BF08-E3B1-4EDD-A8C0-F819FBC6AE57}">
      <dgm:prSet/>
      <dgm:spPr/>
      <dgm:t>
        <a:bodyPr/>
        <a:lstStyle/>
        <a:p>
          <a:endParaRPr lang="zh-CN" altLang="en-US">
            <a:solidFill>
              <a:schemeClr val="tx1"/>
            </a:solidFill>
          </a:endParaRPr>
        </a:p>
      </dgm:t>
    </dgm:pt>
    <dgm:pt modelId="{3537F939-3738-403D-9027-6323411BF45C}" type="sibTrans" cxnId="{2778BF08-E3B1-4EDD-A8C0-F819FBC6AE57}">
      <dgm:prSet/>
      <dgm:spPr/>
      <dgm:t>
        <a:bodyPr/>
        <a:lstStyle/>
        <a:p>
          <a:endParaRPr lang="zh-CN" altLang="en-US">
            <a:solidFill>
              <a:schemeClr val="tx1"/>
            </a:solidFill>
          </a:endParaRPr>
        </a:p>
      </dgm:t>
    </dgm:pt>
    <dgm:pt modelId="{2838864E-6232-44CF-BBCB-14B2CE36B2C7}">
      <dgm:prSet/>
      <dgm:spPr/>
      <dgm:t>
        <a:bodyPr/>
        <a:lstStyle/>
        <a:p>
          <a:pPr rtl="0"/>
          <a:r>
            <a:rPr lang="zh-CN" dirty="0" smtClean="0">
              <a:solidFill>
                <a:schemeClr val="tx1"/>
              </a:solidFill>
            </a:rPr>
            <a:t>符号化与样式</a:t>
          </a:r>
          <a:endParaRPr lang="en-US" dirty="0">
            <a:solidFill>
              <a:schemeClr val="tx1"/>
            </a:solidFill>
          </a:endParaRPr>
        </a:p>
      </dgm:t>
    </dgm:pt>
    <dgm:pt modelId="{9D0CAA63-9D33-497C-AED6-521E39240AA4}" type="parTrans" cxnId="{E945326E-BF20-4074-BDA7-DAFE0D914F3E}">
      <dgm:prSet/>
      <dgm:spPr/>
      <dgm:t>
        <a:bodyPr/>
        <a:lstStyle/>
        <a:p>
          <a:endParaRPr lang="zh-CN" altLang="en-US">
            <a:solidFill>
              <a:schemeClr val="tx1"/>
            </a:solidFill>
          </a:endParaRPr>
        </a:p>
      </dgm:t>
    </dgm:pt>
    <dgm:pt modelId="{FD2DD00C-12DE-4E9D-BA39-4BDAADD90AA3}" type="sibTrans" cxnId="{E945326E-BF20-4074-BDA7-DAFE0D914F3E}">
      <dgm:prSet/>
      <dgm:spPr/>
      <dgm:t>
        <a:bodyPr/>
        <a:lstStyle/>
        <a:p>
          <a:endParaRPr lang="zh-CN" altLang="en-US">
            <a:solidFill>
              <a:schemeClr val="tx1"/>
            </a:solidFill>
          </a:endParaRPr>
        </a:p>
      </dgm:t>
    </dgm:pt>
    <dgm:pt modelId="{38C1803B-12FE-44B1-95A2-8AF1B802F49D}" type="pres">
      <dgm:prSet presAssocID="{374278BD-BE02-4BA8-B36A-6A679604FE25}" presName="Name0" presStyleCnt="0">
        <dgm:presLayoutVars>
          <dgm:chMax val="1"/>
          <dgm:dir/>
          <dgm:animLvl val="ctr"/>
          <dgm:resizeHandles val="exact"/>
        </dgm:presLayoutVars>
      </dgm:prSet>
      <dgm:spPr/>
      <dgm:t>
        <a:bodyPr/>
        <a:lstStyle/>
        <a:p>
          <a:endParaRPr lang="zh-CN" altLang="en-US"/>
        </a:p>
      </dgm:t>
    </dgm:pt>
    <dgm:pt modelId="{E8A91308-6229-4577-B8C9-A3A39A007F26}" type="pres">
      <dgm:prSet presAssocID="{13A5D023-E46A-4A6A-BBDB-D83165DB4746}" presName="centerShape" presStyleLbl="node0" presStyleIdx="0" presStyleCnt="1"/>
      <dgm:spPr/>
      <dgm:t>
        <a:bodyPr/>
        <a:lstStyle/>
        <a:p>
          <a:endParaRPr lang="zh-CN" altLang="en-US"/>
        </a:p>
      </dgm:t>
    </dgm:pt>
    <dgm:pt modelId="{08381FF9-1147-429F-905A-E6F7CBA2E654}" type="pres">
      <dgm:prSet presAssocID="{2838864E-6232-44CF-BBCB-14B2CE36B2C7}" presName="node" presStyleLbl="node1" presStyleIdx="0" presStyleCnt="5">
        <dgm:presLayoutVars>
          <dgm:bulletEnabled val="1"/>
        </dgm:presLayoutVars>
      </dgm:prSet>
      <dgm:spPr/>
      <dgm:t>
        <a:bodyPr/>
        <a:lstStyle/>
        <a:p>
          <a:endParaRPr lang="zh-CN" altLang="en-US"/>
        </a:p>
      </dgm:t>
    </dgm:pt>
    <dgm:pt modelId="{F14C78AF-EAB8-4471-8D49-B7102595BD9B}" type="pres">
      <dgm:prSet presAssocID="{2838864E-6232-44CF-BBCB-14B2CE36B2C7}" presName="dummy" presStyleCnt="0"/>
      <dgm:spPr/>
    </dgm:pt>
    <dgm:pt modelId="{6FE65348-9F92-4755-A1C6-D03A1AA80CFC}" type="pres">
      <dgm:prSet presAssocID="{FD2DD00C-12DE-4E9D-BA39-4BDAADD90AA3}" presName="sibTrans" presStyleLbl="sibTrans2D1" presStyleIdx="0" presStyleCnt="5"/>
      <dgm:spPr/>
      <dgm:t>
        <a:bodyPr/>
        <a:lstStyle/>
        <a:p>
          <a:endParaRPr lang="zh-CN" altLang="en-US"/>
        </a:p>
      </dgm:t>
    </dgm:pt>
    <dgm:pt modelId="{D79B2BCB-E485-44A6-BB14-2A3E504AAAFA}" type="pres">
      <dgm:prSet presAssocID="{5EEAEEC2-EE29-450D-AB3A-CC76FCB1FB52}" presName="node" presStyleLbl="node1" presStyleIdx="1" presStyleCnt="5">
        <dgm:presLayoutVars>
          <dgm:bulletEnabled val="1"/>
        </dgm:presLayoutVars>
      </dgm:prSet>
      <dgm:spPr/>
      <dgm:t>
        <a:bodyPr/>
        <a:lstStyle/>
        <a:p>
          <a:endParaRPr lang="zh-CN" altLang="en-US"/>
        </a:p>
      </dgm:t>
    </dgm:pt>
    <dgm:pt modelId="{B1EEB2CE-4513-4BA9-BB43-C7C0CE6A31CA}" type="pres">
      <dgm:prSet presAssocID="{5EEAEEC2-EE29-450D-AB3A-CC76FCB1FB52}" presName="dummy" presStyleCnt="0"/>
      <dgm:spPr/>
    </dgm:pt>
    <dgm:pt modelId="{92314031-9866-401B-9A4A-0FF643CD7E02}" type="pres">
      <dgm:prSet presAssocID="{A487F662-432E-4DA5-BCA6-B5FD913DBDF8}" presName="sibTrans" presStyleLbl="sibTrans2D1" presStyleIdx="1" presStyleCnt="5"/>
      <dgm:spPr/>
      <dgm:t>
        <a:bodyPr/>
        <a:lstStyle/>
        <a:p>
          <a:endParaRPr lang="zh-CN" altLang="en-US"/>
        </a:p>
      </dgm:t>
    </dgm:pt>
    <dgm:pt modelId="{6F5E6D88-555D-4C1D-B8C0-8B682DEFC6DF}" type="pres">
      <dgm:prSet presAssocID="{574B3B06-DACF-44E9-B7AE-7CBE4407A354}" presName="node" presStyleLbl="node1" presStyleIdx="2" presStyleCnt="5">
        <dgm:presLayoutVars>
          <dgm:bulletEnabled val="1"/>
        </dgm:presLayoutVars>
      </dgm:prSet>
      <dgm:spPr/>
      <dgm:t>
        <a:bodyPr/>
        <a:lstStyle/>
        <a:p>
          <a:endParaRPr lang="zh-CN" altLang="en-US"/>
        </a:p>
      </dgm:t>
    </dgm:pt>
    <dgm:pt modelId="{B934F690-9703-4916-A0ED-2AA55E82CB44}" type="pres">
      <dgm:prSet presAssocID="{574B3B06-DACF-44E9-B7AE-7CBE4407A354}" presName="dummy" presStyleCnt="0"/>
      <dgm:spPr/>
    </dgm:pt>
    <dgm:pt modelId="{EC484D65-6BCD-48A6-85C0-6A31BB12D24F}" type="pres">
      <dgm:prSet presAssocID="{53E1CF31-CD3B-4059-9738-D499456A198D}" presName="sibTrans" presStyleLbl="sibTrans2D1" presStyleIdx="2" presStyleCnt="5"/>
      <dgm:spPr/>
      <dgm:t>
        <a:bodyPr/>
        <a:lstStyle/>
        <a:p>
          <a:endParaRPr lang="zh-CN" altLang="en-US"/>
        </a:p>
      </dgm:t>
    </dgm:pt>
    <dgm:pt modelId="{ADE7757C-C723-4342-9648-54ED0669AB39}" type="pres">
      <dgm:prSet presAssocID="{EE86BAB5-0B48-4E8A-8547-D8BF6B238440}" presName="node" presStyleLbl="node1" presStyleIdx="3" presStyleCnt="5">
        <dgm:presLayoutVars>
          <dgm:bulletEnabled val="1"/>
        </dgm:presLayoutVars>
      </dgm:prSet>
      <dgm:spPr/>
      <dgm:t>
        <a:bodyPr/>
        <a:lstStyle/>
        <a:p>
          <a:endParaRPr lang="zh-CN" altLang="en-US"/>
        </a:p>
      </dgm:t>
    </dgm:pt>
    <dgm:pt modelId="{3B3FEF9C-AE28-43A8-A545-7C701779A6D8}" type="pres">
      <dgm:prSet presAssocID="{EE86BAB5-0B48-4E8A-8547-D8BF6B238440}" presName="dummy" presStyleCnt="0"/>
      <dgm:spPr/>
    </dgm:pt>
    <dgm:pt modelId="{2898689B-46CE-4C93-8230-05E4DB037BE6}" type="pres">
      <dgm:prSet presAssocID="{7B13DB72-6208-45EF-BDCA-8C4178D3AD4A}" presName="sibTrans" presStyleLbl="sibTrans2D1" presStyleIdx="3" presStyleCnt="5"/>
      <dgm:spPr/>
      <dgm:t>
        <a:bodyPr/>
        <a:lstStyle/>
        <a:p>
          <a:endParaRPr lang="zh-CN" altLang="en-US"/>
        </a:p>
      </dgm:t>
    </dgm:pt>
    <dgm:pt modelId="{3FB1BB53-FC0B-4531-8E9E-B0110C588DB6}" type="pres">
      <dgm:prSet presAssocID="{888B8DA2-32FC-413F-BCE2-AD06866FE6C4}" presName="node" presStyleLbl="node1" presStyleIdx="4" presStyleCnt="5">
        <dgm:presLayoutVars>
          <dgm:bulletEnabled val="1"/>
        </dgm:presLayoutVars>
      </dgm:prSet>
      <dgm:spPr/>
      <dgm:t>
        <a:bodyPr/>
        <a:lstStyle/>
        <a:p>
          <a:endParaRPr lang="zh-CN" altLang="en-US"/>
        </a:p>
      </dgm:t>
    </dgm:pt>
    <dgm:pt modelId="{4214C8A9-9D98-466D-9F01-B5DDB0B16F07}" type="pres">
      <dgm:prSet presAssocID="{888B8DA2-32FC-413F-BCE2-AD06866FE6C4}" presName="dummy" presStyleCnt="0"/>
      <dgm:spPr/>
    </dgm:pt>
    <dgm:pt modelId="{0C03EE29-C5BB-446A-B287-10966F4B11D9}" type="pres">
      <dgm:prSet presAssocID="{3537F939-3738-403D-9027-6323411BF45C}" presName="sibTrans" presStyleLbl="sibTrans2D1" presStyleIdx="4" presStyleCnt="5"/>
      <dgm:spPr/>
      <dgm:t>
        <a:bodyPr/>
        <a:lstStyle/>
        <a:p>
          <a:endParaRPr lang="zh-CN" altLang="en-US"/>
        </a:p>
      </dgm:t>
    </dgm:pt>
  </dgm:ptLst>
  <dgm:cxnLst>
    <dgm:cxn modelId="{5B68A3A8-5103-4A1E-8CA0-AC8921DB08E6}" type="presOf" srcId="{13A5D023-E46A-4A6A-BBDB-D83165DB4746}" destId="{E8A91308-6229-4577-B8C9-A3A39A007F26}" srcOrd="0" destOrd="0" presId="urn:microsoft.com/office/officeart/2005/8/layout/radial6"/>
    <dgm:cxn modelId="{0F2A4967-E60E-4488-9804-DC46E322A048}" type="presOf" srcId="{EE86BAB5-0B48-4E8A-8547-D8BF6B238440}" destId="{ADE7757C-C723-4342-9648-54ED0669AB39}" srcOrd="0" destOrd="0" presId="urn:microsoft.com/office/officeart/2005/8/layout/radial6"/>
    <dgm:cxn modelId="{72A02D9B-AD4C-4C36-B633-34A78820B8C9}" srcId="{13A5D023-E46A-4A6A-BBDB-D83165DB4746}" destId="{574B3B06-DACF-44E9-B7AE-7CBE4407A354}" srcOrd="2" destOrd="0" parTransId="{5BB7D7EB-E521-408E-94CE-57F1EE85F906}" sibTransId="{53E1CF31-CD3B-4059-9738-D499456A198D}"/>
    <dgm:cxn modelId="{2778BF08-E3B1-4EDD-A8C0-F819FBC6AE57}" srcId="{13A5D023-E46A-4A6A-BBDB-D83165DB4746}" destId="{888B8DA2-32FC-413F-BCE2-AD06866FE6C4}" srcOrd="4" destOrd="0" parTransId="{7918131C-0737-442C-A09D-B1C441796A80}" sibTransId="{3537F939-3738-403D-9027-6323411BF45C}"/>
    <dgm:cxn modelId="{E945326E-BF20-4074-BDA7-DAFE0D914F3E}" srcId="{13A5D023-E46A-4A6A-BBDB-D83165DB4746}" destId="{2838864E-6232-44CF-BBCB-14B2CE36B2C7}" srcOrd="0" destOrd="0" parTransId="{9D0CAA63-9D33-497C-AED6-521E39240AA4}" sibTransId="{FD2DD00C-12DE-4E9D-BA39-4BDAADD90AA3}"/>
    <dgm:cxn modelId="{635892ED-2341-43E3-991D-EB0A6EF0084C}" type="presOf" srcId="{2838864E-6232-44CF-BBCB-14B2CE36B2C7}" destId="{08381FF9-1147-429F-905A-E6F7CBA2E654}" srcOrd="0" destOrd="0" presId="urn:microsoft.com/office/officeart/2005/8/layout/radial6"/>
    <dgm:cxn modelId="{0E229F3A-7E69-454C-B9B2-6C50BAC3BA55}" type="presOf" srcId="{A487F662-432E-4DA5-BCA6-B5FD913DBDF8}" destId="{92314031-9866-401B-9A4A-0FF643CD7E02}" srcOrd="0" destOrd="0" presId="urn:microsoft.com/office/officeart/2005/8/layout/radial6"/>
    <dgm:cxn modelId="{D5CFE416-5221-4AA0-B9C7-EB5DC1CC5445}" type="presOf" srcId="{FD2DD00C-12DE-4E9D-BA39-4BDAADD90AA3}" destId="{6FE65348-9F92-4755-A1C6-D03A1AA80CFC}" srcOrd="0" destOrd="0" presId="urn:microsoft.com/office/officeart/2005/8/layout/radial6"/>
    <dgm:cxn modelId="{2CFE8DC9-D2B6-42E6-A94E-BCD27031ADD3}" type="presOf" srcId="{7B13DB72-6208-45EF-BDCA-8C4178D3AD4A}" destId="{2898689B-46CE-4C93-8230-05E4DB037BE6}" srcOrd="0" destOrd="0" presId="urn:microsoft.com/office/officeart/2005/8/layout/radial6"/>
    <dgm:cxn modelId="{2EF0964D-3749-491D-A92D-3D933FCA53F2}" srcId="{13A5D023-E46A-4A6A-BBDB-D83165DB4746}" destId="{EE86BAB5-0B48-4E8A-8547-D8BF6B238440}" srcOrd="3" destOrd="0" parTransId="{736CB80E-6436-45FC-93FB-D143F1A744B2}" sibTransId="{7B13DB72-6208-45EF-BDCA-8C4178D3AD4A}"/>
    <dgm:cxn modelId="{37076802-01F9-4821-BE5C-B206318BEBD9}" type="presOf" srcId="{5EEAEEC2-EE29-450D-AB3A-CC76FCB1FB52}" destId="{D79B2BCB-E485-44A6-BB14-2A3E504AAAFA}" srcOrd="0" destOrd="0" presId="urn:microsoft.com/office/officeart/2005/8/layout/radial6"/>
    <dgm:cxn modelId="{AADDAB9E-A0CE-4217-8E29-713C667EE072}" type="presOf" srcId="{53E1CF31-CD3B-4059-9738-D499456A198D}" destId="{EC484D65-6BCD-48A6-85C0-6A31BB12D24F}" srcOrd="0" destOrd="0" presId="urn:microsoft.com/office/officeart/2005/8/layout/radial6"/>
    <dgm:cxn modelId="{2D790B8E-D6A9-438B-B8DB-9178AE636FB2}" type="presOf" srcId="{574B3B06-DACF-44E9-B7AE-7CBE4407A354}" destId="{6F5E6D88-555D-4C1D-B8C0-8B682DEFC6DF}" srcOrd="0" destOrd="0" presId="urn:microsoft.com/office/officeart/2005/8/layout/radial6"/>
    <dgm:cxn modelId="{85B34887-6F71-4F4A-B699-8C5CAABCB1BE}" type="presOf" srcId="{3537F939-3738-403D-9027-6323411BF45C}" destId="{0C03EE29-C5BB-446A-B287-10966F4B11D9}" srcOrd="0" destOrd="0" presId="urn:microsoft.com/office/officeart/2005/8/layout/radial6"/>
    <dgm:cxn modelId="{366B1623-7162-4654-8BE6-38E48B0B58AB}" type="presOf" srcId="{374278BD-BE02-4BA8-B36A-6A679604FE25}" destId="{38C1803B-12FE-44B1-95A2-8AF1B802F49D}" srcOrd="0" destOrd="0" presId="urn:microsoft.com/office/officeart/2005/8/layout/radial6"/>
    <dgm:cxn modelId="{52EE6038-C692-4500-B9E8-81AF61848126}" type="presOf" srcId="{888B8DA2-32FC-413F-BCE2-AD06866FE6C4}" destId="{3FB1BB53-FC0B-4531-8E9E-B0110C588DB6}" srcOrd="0" destOrd="0" presId="urn:microsoft.com/office/officeart/2005/8/layout/radial6"/>
    <dgm:cxn modelId="{32E2C2AE-3B21-4ED3-996C-3621B2105C3D}" srcId="{374278BD-BE02-4BA8-B36A-6A679604FE25}" destId="{13A5D023-E46A-4A6A-BBDB-D83165DB4746}" srcOrd="0" destOrd="0" parTransId="{9ADEB7F1-3161-40C5-ACD1-57D313B3345E}" sibTransId="{0BC45D01-FEE7-4D07-B246-0E9DF01B2589}"/>
    <dgm:cxn modelId="{3D64D6FC-A996-4975-B230-67A0A0191D62}" srcId="{13A5D023-E46A-4A6A-BBDB-D83165DB4746}" destId="{5EEAEEC2-EE29-450D-AB3A-CC76FCB1FB52}" srcOrd="1" destOrd="0" parTransId="{1F827BF0-803F-4B21-947E-145924D924B0}" sibTransId="{A487F662-432E-4DA5-BCA6-B5FD913DBDF8}"/>
    <dgm:cxn modelId="{9D095B0E-37DB-4994-8219-1B8C7942048B}" type="presParOf" srcId="{38C1803B-12FE-44B1-95A2-8AF1B802F49D}" destId="{E8A91308-6229-4577-B8C9-A3A39A007F26}" srcOrd="0" destOrd="0" presId="urn:microsoft.com/office/officeart/2005/8/layout/radial6"/>
    <dgm:cxn modelId="{6346BD33-EC1B-4711-B50E-EEAAF34D1436}" type="presParOf" srcId="{38C1803B-12FE-44B1-95A2-8AF1B802F49D}" destId="{08381FF9-1147-429F-905A-E6F7CBA2E654}" srcOrd="1" destOrd="0" presId="urn:microsoft.com/office/officeart/2005/8/layout/radial6"/>
    <dgm:cxn modelId="{A4451CA3-1ACD-4EF2-AE69-DC5F46BCF182}" type="presParOf" srcId="{38C1803B-12FE-44B1-95A2-8AF1B802F49D}" destId="{F14C78AF-EAB8-4471-8D49-B7102595BD9B}" srcOrd="2" destOrd="0" presId="urn:microsoft.com/office/officeart/2005/8/layout/radial6"/>
    <dgm:cxn modelId="{121626C3-A64B-4C92-BFFB-757BCFDA9C29}" type="presParOf" srcId="{38C1803B-12FE-44B1-95A2-8AF1B802F49D}" destId="{6FE65348-9F92-4755-A1C6-D03A1AA80CFC}" srcOrd="3" destOrd="0" presId="urn:microsoft.com/office/officeart/2005/8/layout/radial6"/>
    <dgm:cxn modelId="{C694AC99-B0D1-4BD8-B7A7-1660B7027281}" type="presParOf" srcId="{38C1803B-12FE-44B1-95A2-8AF1B802F49D}" destId="{D79B2BCB-E485-44A6-BB14-2A3E504AAAFA}" srcOrd="4" destOrd="0" presId="urn:microsoft.com/office/officeart/2005/8/layout/radial6"/>
    <dgm:cxn modelId="{50DD64FB-87CE-4093-9256-06DCD393A22A}" type="presParOf" srcId="{38C1803B-12FE-44B1-95A2-8AF1B802F49D}" destId="{B1EEB2CE-4513-4BA9-BB43-C7C0CE6A31CA}" srcOrd="5" destOrd="0" presId="urn:microsoft.com/office/officeart/2005/8/layout/radial6"/>
    <dgm:cxn modelId="{3195408C-11D9-4AF8-85D5-87FF5AE39BA1}" type="presParOf" srcId="{38C1803B-12FE-44B1-95A2-8AF1B802F49D}" destId="{92314031-9866-401B-9A4A-0FF643CD7E02}" srcOrd="6" destOrd="0" presId="urn:microsoft.com/office/officeart/2005/8/layout/radial6"/>
    <dgm:cxn modelId="{92E26C1E-B246-4C1D-B45C-09E1BDF0E34A}" type="presParOf" srcId="{38C1803B-12FE-44B1-95A2-8AF1B802F49D}" destId="{6F5E6D88-555D-4C1D-B8C0-8B682DEFC6DF}" srcOrd="7" destOrd="0" presId="urn:microsoft.com/office/officeart/2005/8/layout/radial6"/>
    <dgm:cxn modelId="{F00FDB7E-7565-4A93-A08F-370DD89E7F71}" type="presParOf" srcId="{38C1803B-12FE-44B1-95A2-8AF1B802F49D}" destId="{B934F690-9703-4916-A0ED-2AA55E82CB44}" srcOrd="8" destOrd="0" presId="urn:microsoft.com/office/officeart/2005/8/layout/radial6"/>
    <dgm:cxn modelId="{2EE92F71-C945-4BC9-89A4-CE45FFAF6776}" type="presParOf" srcId="{38C1803B-12FE-44B1-95A2-8AF1B802F49D}" destId="{EC484D65-6BCD-48A6-85C0-6A31BB12D24F}" srcOrd="9" destOrd="0" presId="urn:microsoft.com/office/officeart/2005/8/layout/radial6"/>
    <dgm:cxn modelId="{0A69F048-4997-451E-87CA-7496C88110F6}" type="presParOf" srcId="{38C1803B-12FE-44B1-95A2-8AF1B802F49D}" destId="{ADE7757C-C723-4342-9648-54ED0669AB39}" srcOrd="10" destOrd="0" presId="urn:microsoft.com/office/officeart/2005/8/layout/radial6"/>
    <dgm:cxn modelId="{72733253-3F2E-43B7-8F40-41B90F2A8B24}" type="presParOf" srcId="{38C1803B-12FE-44B1-95A2-8AF1B802F49D}" destId="{3B3FEF9C-AE28-43A8-A545-7C701779A6D8}" srcOrd="11" destOrd="0" presId="urn:microsoft.com/office/officeart/2005/8/layout/radial6"/>
    <dgm:cxn modelId="{9F967239-DA2D-45BD-9EE8-B4615C131D16}" type="presParOf" srcId="{38C1803B-12FE-44B1-95A2-8AF1B802F49D}" destId="{2898689B-46CE-4C93-8230-05E4DB037BE6}" srcOrd="12" destOrd="0" presId="urn:microsoft.com/office/officeart/2005/8/layout/radial6"/>
    <dgm:cxn modelId="{277046ED-F6AB-4C26-B046-CD43449EDE82}" type="presParOf" srcId="{38C1803B-12FE-44B1-95A2-8AF1B802F49D}" destId="{3FB1BB53-FC0B-4531-8E9E-B0110C588DB6}" srcOrd="13" destOrd="0" presId="urn:microsoft.com/office/officeart/2005/8/layout/radial6"/>
    <dgm:cxn modelId="{4A2695AD-7D83-4861-905B-5408C0343019}" type="presParOf" srcId="{38C1803B-12FE-44B1-95A2-8AF1B802F49D}" destId="{4214C8A9-9D98-466D-9F01-B5DDB0B16F07}" srcOrd="14" destOrd="0" presId="urn:microsoft.com/office/officeart/2005/8/layout/radial6"/>
    <dgm:cxn modelId="{ECC5A66D-0D20-46D7-8DAA-9D1C3DEEB781}" type="presParOf" srcId="{38C1803B-12FE-44B1-95A2-8AF1B802F49D}" destId="{0C03EE29-C5BB-446A-B287-10966F4B11D9}"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EB5D2F-6C30-45C7-8AC4-833979940B9D}" type="doc">
      <dgm:prSet loTypeId="urn:microsoft.com/office/officeart/2005/8/layout/pyramid1" loCatId="pyramid" qsTypeId="urn:microsoft.com/office/officeart/2005/8/quickstyle/3d4" qsCatId="3D" csTypeId="urn:microsoft.com/office/officeart/2005/8/colors/colorful5" csCatId="colorful" phldr="1"/>
      <dgm:spPr/>
    </dgm:pt>
    <dgm:pt modelId="{AE75FA86-CF54-44C5-BBFA-E5ED7DDC8D1B}">
      <dgm:prSet phldrT="[文本]" custT="1"/>
      <dgm:spPr/>
      <dgm:t>
        <a:bodyPr/>
        <a:lstStyle/>
        <a:p>
          <a:r>
            <a:rPr lang="zh-CN" altLang="en-US" sz="2400" dirty="0" smtClean="0"/>
            <a:t>点要素</a:t>
          </a:r>
          <a:endParaRPr lang="zh-CN" altLang="en-US" sz="2400" dirty="0"/>
        </a:p>
      </dgm:t>
    </dgm:pt>
    <dgm:pt modelId="{648349DC-DC31-42B7-AC58-42E86FAA8A5B}" type="parTrans" cxnId="{00F68CE1-8D19-4828-8EEA-72807080BFEF}">
      <dgm:prSet/>
      <dgm:spPr/>
      <dgm:t>
        <a:bodyPr/>
        <a:lstStyle/>
        <a:p>
          <a:endParaRPr lang="zh-CN" altLang="en-US" sz="1200"/>
        </a:p>
      </dgm:t>
    </dgm:pt>
    <dgm:pt modelId="{3C750851-79F5-4F4A-A38C-3E8B598E0178}" type="sibTrans" cxnId="{00F68CE1-8D19-4828-8EEA-72807080BFEF}">
      <dgm:prSet/>
      <dgm:spPr/>
      <dgm:t>
        <a:bodyPr/>
        <a:lstStyle/>
        <a:p>
          <a:endParaRPr lang="zh-CN" altLang="en-US" sz="1200"/>
        </a:p>
      </dgm:t>
    </dgm:pt>
    <dgm:pt modelId="{B27E2417-701E-4008-BFE6-6291713231C1}">
      <dgm:prSet phldrT="[文本]" custT="1"/>
      <dgm:spPr/>
      <dgm:t>
        <a:bodyPr/>
        <a:lstStyle/>
        <a:p>
          <a:r>
            <a:rPr lang="zh-CN" altLang="en-US" sz="2400" dirty="0" smtClean="0"/>
            <a:t>线要素</a:t>
          </a:r>
          <a:endParaRPr lang="zh-CN" altLang="en-US" sz="2400" dirty="0"/>
        </a:p>
      </dgm:t>
    </dgm:pt>
    <dgm:pt modelId="{284FB470-8C62-45B5-97C3-CF7C15690751}" type="parTrans" cxnId="{40742952-6F46-417F-BE0B-48EAD0862B9D}">
      <dgm:prSet/>
      <dgm:spPr/>
      <dgm:t>
        <a:bodyPr/>
        <a:lstStyle/>
        <a:p>
          <a:endParaRPr lang="zh-CN" altLang="en-US" sz="1200"/>
        </a:p>
      </dgm:t>
    </dgm:pt>
    <dgm:pt modelId="{C4598747-5E10-4B43-B408-0E503486C639}" type="sibTrans" cxnId="{40742952-6F46-417F-BE0B-48EAD0862B9D}">
      <dgm:prSet/>
      <dgm:spPr/>
      <dgm:t>
        <a:bodyPr/>
        <a:lstStyle/>
        <a:p>
          <a:endParaRPr lang="zh-CN" altLang="en-US" sz="1200"/>
        </a:p>
      </dgm:t>
    </dgm:pt>
    <dgm:pt modelId="{BBF5AEFB-2658-49C4-AB3B-38C0A0FEAEDD}">
      <dgm:prSet phldrT="[文本]" custT="1"/>
      <dgm:spPr/>
      <dgm:t>
        <a:bodyPr/>
        <a:lstStyle/>
        <a:p>
          <a:r>
            <a:rPr lang="zh-CN" altLang="en-US" sz="2400" dirty="0" smtClean="0"/>
            <a:t>面要素</a:t>
          </a:r>
          <a:endParaRPr lang="zh-CN" altLang="en-US" sz="2400" dirty="0"/>
        </a:p>
      </dgm:t>
    </dgm:pt>
    <dgm:pt modelId="{AD3D911A-C22B-4372-B368-EFC221E4F7EB}" type="parTrans" cxnId="{610FC67B-CD59-453A-9157-7BAA648A1234}">
      <dgm:prSet/>
      <dgm:spPr/>
      <dgm:t>
        <a:bodyPr/>
        <a:lstStyle/>
        <a:p>
          <a:endParaRPr lang="zh-CN" altLang="en-US" sz="1200"/>
        </a:p>
      </dgm:t>
    </dgm:pt>
    <dgm:pt modelId="{FE27AAC5-BD90-4C74-A742-17F93D99BFC3}" type="sibTrans" cxnId="{610FC67B-CD59-453A-9157-7BAA648A1234}">
      <dgm:prSet/>
      <dgm:spPr/>
      <dgm:t>
        <a:bodyPr/>
        <a:lstStyle/>
        <a:p>
          <a:endParaRPr lang="zh-CN" altLang="en-US" sz="1200"/>
        </a:p>
      </dgm:t>
    </dgm:pt>
    <dgm:pt modelId="{23BC5084-2799-447E-9113-DAD00BDF38A1}" type="pres">
      <dgm:prSet presAssocID="{CEEB5D2F-6C30-45C7-8AC4-833979940B9D}" presName="Name0" presStyleCnt="0">
        <dgm:presLayoutVars>
          <dgm:dir/>
          <dgm:animLvl val="lvl"/>
          <dgm:resizeHandles val="exact"/>
        </dgm:presLayoutVars>
      </dgm:prSet>
      <dgm:spPr/>
    </dgm:pt>
    <dgm:pt modelId="{36311FD8-053E-4EE4-88B3-A6FE30C4E652}" type="pres">
      <dgm:prSet presAssocID="{AE75FA86-CF54-44C5-BBFA-E5ED7DDC8D1B}" presName="Name8" presStyleCnt="0"/>
      <dgm:spPr/>
    </dgm:pt>
    <dgm:pt modelId="{0E13E1F6-07DD-4A58-9427-5DFBE902127C}" type="pres">
      <dgm:prSet presAssocID="{AE75FA86-CF54-44C5-BBFA-E5ED7DDC8D1B}" presName="level" presStyleLbl="node1" presStyleIdx="0" presStyleCnt="3">
        <dgm:presLayoutVars>
          <dgm:chMax val="1"/>
          <dgm:bulletEnabled val="1"/>
        </dgm:presLayoutVars>
      </dgm:prSet>
      <dgm:spPr/>
      <dgm:t>
        <a:bodyPr/>
        <a:lstStyle/>
        <a:p>
          <a:endParaRPr lang="zh-CN" altLang="en-US"/>
        </a:p>
      </dgm:t>
    </dgm:pt>
    <dgm:pt modelId="{451A2A45-F4C8-4186-9F0A-15B1AB58DF9E}" type="pres">
      <dgm:prSet presAssocID="{AE75FA86-CF54-44C5-BBFA-E5ED7DDC8D1B}" presName="levelTx" presStyleLbl="revTx" presStyleIdx="0" presStyleCnt="0">
        <dgm:presLayoutVars>
          <dgm:chMax val="1"/>
          <dgm:bulletEnabled val="1"/>
        </dgm:presLayoutVars>
      </dgm:prSet>
      <dgm:spPr/>
      <dgm:t>
        <a:bodyPr/>
        <a:lstStyle/>
        <a:p>
          <a:endParaRPr lang="zh-CN" altLang="en-US"/>
        </a:p>
      </dgm:t>
    </dgm:pt>
    <dgm:pt modelId="{44066916-BFD3-4463-8223-A62A26D7D12B}" type="pres">
      <dgm:prSet presAssocID="{B27E2417-701E-4008-BFE6-6291713231C1}" presName="Name8" presStyleCnt="0"/>
      <dgm:spPr/>
    </dgm:pt>
    <dgm:pt modelId="{2F941F96-DE20-4AC9-82B3-46FFDF53C843}" type="pres">
      <dgm:prSet presAssocID="{B27E2417-701E-4008-BFE6-6291713231C1}" presName="level" presStyleLbl="node1" presStyleIdx="1" presStyleCnt="3">
        <dgm:presLayoutVars>
          <dgm:chMax val="1"/>
          <dgm:bulletEnabled val="1"/>
        </dgm:presLayoutVars>
      </dgm:prSet>
      <dgm:spPr/>
      <dgm:t>
        <a:bodyPr/>
        <a:lstStyle/>
        <a:p>
          <a:endParaRPr lang="zh-CN" altLang="en-US"/>
        </a:p>
      </dgm:t>
    </dgm:pt>
    <dgm:pt modelId="{19076AD6-4AEE-41C3-A324-830772F81A22}" type="pres">
      <dgm:prSet presAssocID="{B27E2417-701E-4008-BFE6-6291713231C1}" presName="levelTx" presStyleLbl="revTx" presStyleIdx="0" presStyleCnt="0">
        <dgm:presLayoutVars>
          <dgm:chMax val="1"/>
          <dgm:bulletEnabled val="1"/>
        </dgm:presLayoutVars>
      </dgm:prSet>
      <dgm:spPr/>
      <dgm:t>
        <a:bodyPr/>
        <a:lstStyle/>
        <a:p>
          <a:endParaRPr lang="zh-CN" altLang="en-US"/>
        </a:p>
      </dgm:t>
    </dgm:pt>
    <dgm:pt modelId="{5CB2F33C-AF50-40C0-91C3-C3E8B6FCC669}" type="pres">
      <dgm:prSet presAssocID="{BBF5AEFB-2658-49C4-AB3B-38C0A0FEAEDD}" presName="Name8" presStyleCnt="0"/>
      <dgm:spPr/>
    </dgm:pt>
    <dgm:pt modelId="{CB73A410-E1C5-4183-A75B-0AC45B32594D}" type="pres">
      <dgm:prSet presAssocID="{BBF5AEFB-2658-49C4-AB3B-38C0A0FEAEDD}" presName="level" presStyleLbl="node1" presStyleIdx="2" presStyleCnt="3">
        <dgm:presLayoutVars>
          <dgm:chMax val="1"/>
          <dgm:bulletEnabled val="1"/>
        </dgm:presLayoutVars>
      </dgm:prSet>
      <dgm:spPr/>
      <dgm:t>
        <a:bodyPr/>
        <a:lstStyle/>
        <a:p>
          <a:endParaRPr lang="zh-CN" altLang="en-US"/>
        </a:p>
      </dgm:t>
    </dgm:pt>
    <dgm:pt modelId="{B13FF78F-15B4-476C-8542-995889903332}" type="pres">
      <dgm:prSet presAssocID="{BBF5AEFB-2658-49C4-AB3B-38C0A0FEAEDD}" presName="levelTx" presStyleLbl="revTx" presStyleIdx="0" presStyleCnt="0">
        <dgm:presLayoutVars>
          <dgm:chMax val="1"/>
          <dgm:bulletEnabled val="1"/>
        </dgm:presLayoutVars>
      </dgm:prSet>
      <dgm:spPr/>
      <dgm:t>
        <a:bodyPr/>
        <a:lstStyle/>
        <a:p>
          <a:endParaRPr lang="zh-CN" altLang="en-US"/>
        </a:p>
      </dgm:t>
    </dgm:pt>
  </dgm:ptLst>
  <dgm:cxnLst>
    <dgm:cxn modelId="{610FC67B-CD59-453A-9157-7BAA648A1234}" srcId="{CEEB5D2F-6C30-45C7-8AC4-833979940B9D}" destId="{BBF5AEFB-2658-49C4-AB3B-38C0A0FEAEDD}" srcOrd="2" destOrd="0" parTransId="{AD3D911A-C22B-4372-B368-EFC221E4F7EB}" sibTransId="{FE27AAC5-BD90-4C74-A742-17F93D99BFC3}"/>
    <dgm:cxn modelId="{705DB852-A839-4974-BDBA-FFDFEB6BEF34}" type="presOf" srcId="{BBF5AEFB-2658-49C4-AB3B-38C0A0FEAEDD}" destId="{B13FF78F-15B4-476C-8542-995889903332}" srcOrd="1" destOrd="0" presId="urn:microsoft.com/office/officeart/2005/8/layout/pyramid1"/>
    <dgm:cxn modelId="{9211F769-0268-4033-8615-C2AB3517E222}" type="presOf" srcId="{B27E2417-701E-4008-BFE6-6291713231C1}" destId="{19076AD6-4AEE-41C3-A324-830772F81A22}" srcOrd="1" destOrd="0" presId="urn:microsoft.com/office/officeart/2005/8/layout/pyramid1"/>
    <dgm:cxn modelId="{A85E9071-E874-45F3-9C95-97F1545EBED8}" type="presOf" srcId="{CEEB5D2F-6C30-45C7-8AC4-833979940B9D}" destId="{23BC5084-2799-447E-9113-DAD00BDF38A1}" srcOrd="0" destOrd="0" presId="urn:microsoft.com/office/officeart/2005/8/layout/pyramid1"/>
    <dgm:cxn modelId="{210816D5-0E57-493F-84D0-B492707C9A46}" type="presOf" srcId="{AE75FA86-CF54-44C5-BBFA-E5ED7DDC8D1B}" destId="{451A2A45-F4C8-4186-9F0A-15B1AB58DF9E}" srcOrd="1" destOrd="0" presId="urn:microsoft.com/office/officeart/2005/8/layout/pyramid1"/>
    <dgm:cxn modelId="{00F68CE1-8D19-4828-8EEA-72807080BFEF}" srcId="{CEEB5D2F-6C30-45C7-8AC4-833979940B9D}" destId="{AE75FA86-CF54-44C5-BBFA-E5ED7DDC8D1B}" srcOrd="0" destOrd="0" parTransId="{648349DC-DC31-42B7-AC58-42E86FAA8A5B}" sibTransId="{3C750851-79F5-4F4A-A38C-3E8B598E0178}"/>
    <dgm:cxn modelId="{1BC7BEAB-E057-4950-942B-F19542A242C8}" type="presOf" srcId="{AE75FA86-CF54-44C5-BBFA-E5ED7DDC8D1B}" destId="{0E13E1F6-07DD-4A58-9427-5DFBE902127C}" srcOrd="0" destOrd="0" presId="urn:microsoft.com/office/officeart/2005/8/layout/pyramid1"/>
    <dgm:cxn modelId="{40742952-6F46-417F-BE0B-48EAD0862B9D}" srcId="{CEEB5D2F-6C30-45C7-8AC4-833979940B9D}" destId="{B27E2417-701E-4008-BFE6-6291713231C1}" srcOrd="1" destOrd="0" parTransId="{284FB470-8C62-45B5-97C3-CF7C15690751}" sibTransId="{C4598747-5E10-4B43-B408-0E503486C639}"/>
    <dgm:cxn modelId="{68788562-2D9B-4FEF-ABA7-989EB40948CC}" type="presOf" srcId="{BBF5AEFB-2658-49C4-AB3B-38C0A0FEAEDD}" destId="{CB73A410-E1C5-4183-A75B-0AC45B32594D}" srcOrd="0" destOrd="0" presId="urn:microsoft.com/office/officeart/2005/8/layout/pyramid1"/>
    <dgm:cxn modelId="{0B202A7F-5F51-4562-841B-1EBDF1E32D4F}" type="presOf" srcId="{B27E2417-701E-4008-BFE6-6291713231C1}" destId="{2F941F96-DE20-4AC9-82B3-46FFDF53C843}" srcOrd="0" destOrd="0" presId="urn:microsoft.com/office/officeart/2005/8/layout/pyramid1"/>
    <dgm:cxn modelId="{B56D8F44-6E80-481D-BBB0-F379481E7F31}" type="presParOf" srcId="{23BC5084-2799-447E-9113-DAD00BDF38A1}" destId="{36311FD8-053E-4EE4-88B3-A6FE30C4E652}" srcOrd="0" destOrd="0" presId="urn:microsoft.com/office/officeart/2005/8/layout/pyramid1"/>
    <dgm:cxn modelId="{7F42E85D-A6FC-48B0-AC0C-77FF6B377B08}" type="presParOf" srcId="{36311FD8-053E-4EE4-88B3-A6FE30C4E652}" destId="{0E13E1F6-07DD-4A58-9427-5DFBE902127C}" srcOrd="0" destOrd="0" presId="urn:microsoft.com/office/officeart/2005/8/layout/pyramid1"/>
    <dgm:cxn modelId="{A1D434C2-70FE-4113-A48A-1B168E0CACDB}" type="presParOf" srcId="{36311FD8-053E-4EE4-88B3-A6FE30C4E652}" destId="{451A2A45-F4C8-4186-9F0A-15B1AB58DF9E}" srcOrd="1" destOrd="0" presId="urn:microsoft.com/office/officeart/2005/8/layout/pyramid1"/>
    <dgm:cxn modelId="{3FEAD470-0425-43AB-B13F-1727D79984D2}" type="presParOf" srcId="{23BC5084-2799-447E-9113-DAD00BDF38A1}" destId="{44066916-BFD3-4463-8223-A62A26D7D12B}" srcOrd="1" destOrd="0" presId="urn:microsoft.com/office/officeart/2005/8/layout/pyramid1"/>
    <dgm:cxn modelId="{8C6D07F8-D6C5-439D-90AF-CECD4D7E03E7}" type="presParOf" srcId="{44066916-BFD3-4463-8223-A62A26D7D12B}" destId="{2F941F96-DE20-4AC9-82B3-46FFDF53C843}" srcOrd="0" destOrd="0" presId="urn:microsoft.com/office/officeart/2005/8/layout/pyramid1"/>
    <dgm:cxn modelId="{E5816C4B-11BA-4869-B048-087A6EB46972}" type="presParOf" srcId="{44066916-BFD3-4463-8223-A62A26D7D12B}" destId="{19076AD6-4AEE-41C3-A324-830772F81A22}" srcOrd="1" destOrd="0" presId="urn:microsoft.com/office/officeart/2005/8/layout/pyramid1"/>
    <dgm:cxn modelId="{D6F4A3A1-C32C-45FD-A7CE-2D1E773B4522}" type="presParOf" srcId="{23BC5084-2799-447E-9113-DAD00BDF38A1}" destId="{5CB2F33C-AF50-40C0-91C3-C3E8B6FCC669}" srcOrd="2" destOrd="0" presId="urn:microsoft.com/office/officeart/2005/8/layout/pyramid1"/>
    <dgm:cxn modelId="{DCB1E988-BC92-4068-A148-93011195C03A}" type="presParOf" srcId="{5CB2F33C-AF50-40C0-91C3-C3E8B6FCC669}" destId="{CB73A410-E1C5-4183-A75B-0AC45B32594D}" srcOrd="0" destOrd="0" presId="urn:microsoft.com/office/officeart/2005/8/layout/pyramid1"/>
    <dgm:cxn modelId="{6FE8AF09-87A2-4098-B475-37CD09817F48}" type="presParOf" srcId="{5CB2F33C-AF50-40C0-91C3-C3E8B6FCC669}" destId="{B13FF78F-15B4-476C-8542-995889903332}"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14255B2-67FF-438F-AC89-5C9C12FD7AE3}" type="doc">
      <dgm:prSet loTypeId="urn:microsoft.com/office/officeart/2005/8/layout/pyramid3" loCatId="pyramid" qsTypeId="urn:microsoft.com/office/officeart/2005/8/quickstyle/3d4" qsCatId="3D" csTypeId="urn:microsoft.com/office/officeart/2005/8/colors/colorful5" csCatId="colorful" phldr="1"/>
      <dgm:spPr/>
    </dgm:pt>
    <dgm:pt modelId="{D94F61EB-10AE-4456-9DC6-F6C77EA4D0F5}">
      <dgm:prSet phldrT="[文本]" custT="1"/>
      <dgm:spPr/>
      <dgm:t>
        <a:bodyPr/>
        <a:lstStyle/>
        <a:p>
          <a:r>
            <a:rPr lang="zh-CN" altLang="en-US" sz="2000" dirty="0" smtClean="0"/>
            <a:t>单一符号化</a:t>
          </a:r>
          <a:endParaRPr lang="zh-CN" altLang="en-US" sz="2000" dirty="0"/>
        </a:p>
      </dgm:t>
    </dgm:pt>
    <dgm:pt modelId="{B8AE31A9-BB91-4DAC-AE0B-B09FEA3980DD}" type="parTrans" cxnId="{D7D86EEC-350A-4D52-9B7B-C9974AAC66BD}">
      <dgm:prSet/>
      <dgm:spPr/>
      <dgm:t>
        <a:bodyPr/>
        <a:lstStyle/>
        <a:p>
          <a:endParaRPr lang="zh-CN" altLang="en-US" sz="2000"/>
        </a:p>
      </dgm:t>
    </dgm:pt>
    <dgm:pt modelId="{52D0F1C7-7F8F-4B9E-A1DC-DFE9A8C39520}" type="sibTrans" cxnId="{D7D86EEC-350A-4D52-9B7B-C9974AAC66BD}">
      <dgm:prSet/>
      <dgm:spPr/>
      <dgm:t>
        <a:bodyPr/>
        <a:lstStyle/>
        <a:p>
          <a:endParaRPr lang="zh-CN" altLang="en-US" sz="2000"/>
        </a:p>
      </dgm:t>
    </dgm:pt>
    <dgm:pt modelId="{5A16E5E6-F18C-442B-841B-D76009CEA1DA}">
      <dgm:prSet phldrT="[文本]" custT="1"/>
      <dgm:spPr/>
      <dgm:t>
        <a:bodyPr/>
        <a:lstStyle/>
        <a:p>
          <a:r>
            <a:rPr lang="zh-CN" altLang="en-US" sz="2000" dirty="0" smtClean="0"/>
            <a:t>定性符号化</a:t>
          </a:r>
          <a:endParaRPr lang="zh-CN" altLang="en-US" sz="2000" dirty="0"/>
        </a:p>
      </dgm:t>
    </dgm:pt>
    <dgm:pt modelId="{10887563-2031-4BD1-BDFF-7EED086D4D1E}" type="parTrans" cxnId="{31B3C223-C3A9-479F-AE26-62AE42FA9B07}">
      <dgm:prSet/>
      <dgm:spPr/>
      <dgm:t>
        <a:bodyPr/>
        <a:lstStyle/>
        <a:p>
          <a:endParaRPr lang="zh-CN" altLang="en-US" sz="2000"/>
        </a:p>
      </dgm:t>
    </dgm:pt>
    <dgm:pt modelId="{9668D04B-0D82-4163-893F-D58EAC67DD39}" type="sibTrans" cxnId="{31B3C223-C3A9-479F-AE26-62AE42FA9B07}">
      <dgm:prSet/>
      <dgm:spPr/>
      <dgm:t>
        <a:bodyPr/>
        <a:lstStyle/>
        <a:p>
          <a:endParaRPr lang="zh-CN" altLang="en-US" sz="2000"/>
        </a:p>
      </dgm:t>
    </dgm:pt>
    <dgm:pt modelId="{F4D179ED-227F-45AB-84BC-D45743A56F99}">
      <dgm:prSet phldrT="[文本]" custT="1"/>
      <dgm:spPr/>
      <dgm:t>
        <a:bodyPr/>
        <a:lstStyle/>
        <a:p>
          <a:r>
            <a:rPr lang="zh-CN" altLang="en-US" sz="2000" dirty="0" smtClean="0"/>
            <a:t>定量符号化</a:t>
          </a:r>
          <a:endParaRPr lang="zh-CN" altLang="en-US" sz="2000" dirty="0"/>
        </a:p>
      </dgm:t>
    </dgm:pt>
    <dgm:pt modelId="{6279270F-7C12-493A-BB71-1165D3C08AA5}" type="parTrans" cxnId="{C9632C63-AB10-4031-A596-3FDD94E1A5F9}">
      <dgm:prSet/>
      <dgm:spPr/>
      <dgm:t>
        <a:bodyPr/>
        <a:lstStyle/>
        <a:p>
          <a:endParaRPr lang="zh-CN" altLang="en-US" sz="2000"/>
        </a:p>
      </dgm:t>
    </dgm:pt>
    <dgm:pt modelId="{7893AAAE-7394-4F3C-A95D-2751646C85C6}" type="sibTrans" cxnId="{C9632C63-AB10-4031-A596-3FDD94E1A5F9}">
      <dgm:prSet/>
      <dgm:spPr/>
      <dgm:t>
        <a:bodyPr/>
        <a:lstStyle/>
        <a:p>
          <a:endParaRPr lang="zh-CN" altLang="en-US" sz="2000"/>
        </a:p>
      </dgm:t>
    </dgm:pt>
    <dgm:pt modelId="{A44021EE-23BD-4B43-9802-BA426D7B5C99}">
      <dgm:prSet phldrT="[文本]" custT="1"/>
      <dgm:spPr/>
      <dgm:t>
        <a:bodyPr/>
        <a:lstStyle/>
        <a:p>
          <a:r>
            <a:rPr lang="zh-CN" altLang="en-US" sz="2000" dirty="0" smtClean="0"/>
            <a:t>统计图表符号化</a:t>
          </a:r>
          <a:endParaRPr lang="zh-CN" altLang="en-US" sz="2000" dirty="0"/>
        </a:p>
      </dgm:t>
    </dgm:pt>
    <dgm:pt modelId="{C81F2706-0068-4EEB-AADE-A5397B5B8C3D}" type="parTrans" cxnId="{AE7128B5-563A-493D-835A-38E04A89B6B8}">
      <dgm:prSet/>
      <dgm:spPr/>
      <dgm:t>
        <a:bodyPr/>
        <a:lstStyle/>
        <a:p>
          <a:endParaRPr lang="zh-CN" altLang="en-US" sz="2000"/>
        </a:p>
      </dgm:t>
    </dgm:pt>
    <dgm:pt modelId="{7B551209-175E-4499-AEE2-35901F414B20}" type="sibTrans" cxnId="{AE7128B5-563A-493D-835A-38E04A89B6B8}">
      <dgm:prSet/>
      <dgm:spPr/>
      <dgm:t>
        <a:bodyPr/>
        <a:lstStyle/>
        <a:p>
          <a:endParaRPr lang="zh-CN" altLang="en-US" sz="2000"/>
        </a:p>
      </dgm:t>
    </dgm:pt>
    <dgm:pt modelId="{52031A7E-7495-443F-91D8-8CEFD51775AE}">
      <dgm:prSet phldrT="[文本]" custT="1"/>
      <dgm:spPr/>
      <dgm:t>
        <a:bodyPr/>
        <a:lstStyle/>
        <a:p>
          <a:r>
            <a:rPr lang="zh-CN" altLang="en-US" sz="2000" dirty="0" smtClean="0"/>
            <a:t>组合符号化</a:t>
          </a:r>
          <a:endParaRPr lang="zh-CN" altLang="en-US" sz="2000" dirty="0"/>
        </a:p>
      </dgm:t>
    </dgm:pt>
    <dgm:pt modelId="{076D89AB-F468-44B7-B9E8-584A275D3F71}" type="parTrans" cxnId="{23C8054E-1B3A-4CC3-B901-0982CCB28C45}">
      <dgm:prSet/>
      <dgm:spPr/>
      <dgm:t>
        <a:bodyPr/>
        <a:lstStyle/>
        <a:p>
          <a:endParaRPr lang="zh-CN" altLang="en-US" sz="2000"/>
        </a:p>
      </dgm:t>
    </dgm:pt>
    <dgm:pt modelId="{83BCA413-0AFB-4F6B-85FB-243EE10CC116}" type="sibTrans" cxnId="{23C8054E-1B3A-4CC3-B901-0982CCB28C45}">
      <dgm:prSet/>
      <dgm:spPr/>
      <dgm:t>
        <a:bodyPr/>
        <a:lstStyle/>
        <a:p>
          <a:endParaRPr lang="zh-CN" altLang="en-US" sz="2000"/>
        </a:p>
      </dgm:t>
    </dgm:pt>
    <dgm:pt modelId="{5F23E4A7-E4F6-45F4-A1DA-FBD7A25BE884}" type="pres">
      <dgm:prSet presAssocID="{014255B2-67FF-438F-AC89-5C9C12FD7AE3}" presName="Name0" presStyleCnt="0">
        <dgm:presLayoutVars>
          <dgm:dir/>
          <dgm:animLvl val="lvl"/>
          <dgm:resizeHandles val="exact"/>
        </dgm:presLayoutVars>
      </dgm:prSet>
      <dgm:spPr/>
    </dgm:pt>
    <dgm:pt modelId="{B2398249-76FE-4B2E-96FF-4B4048648DF4}" type="pres">
      <dgm:prSet presAssocID="{D94F61EB-10AE-4456-9DC6-F6C77EA4D0F5}" presName="Name8" presStyleCnt="0"/>
      <dgm:spPr/>
    </dgm:pt>
    <dgm:pt modelId="{56652776-AB33-49C0-A27E-6A087703FFD9}" type="pres">
      <dgm:prSet presAssocID="{D94F61EB-10AE-4456-9DC6-F6C77EA4D0F5}" presName="level" presStyleLbl="node1" presStyleIdx="0" presStyleCnt="5">
        <dgm:presLayoutVars>
          <dgm:chMax val="1"/>
          <dgm:bulletEnabled val="1"/>
        </dgm:presLayoutVars>
      </dgm:prSet>
      <dgm:spPr/>
      <dgm:t>
        <a:bodyPr/>
        <a:lstStyle/>
        <a:p>
          <a:endParaRPr lang="zh-CN" altLang="en-US"/>
        </a:p>
      </dgm:t>
    </dgm:pt>
    <dgm:pt modelId="{4267803A-21EB-4431-BCAD-9B45A1A271DF}" type="pres">
      <dgm:prSet presAssocID="{D94F61EB-10AE-4456-9DC6-F6C77EA4D0F5}" presName="levelTx" presStyleLbl="revTx" presStyleIdx="0" presStyleCnt="0">
        <dgm:presLayoutVars>
          <dgm:chMax val="1"/>
          <dgm:bulletEnabled val="1"/>
        </dgm:presLayoutVars>
      </dgm:prSet>
      <dgm:spPr/>
      <dgm:t>
        <a:bodyPr/>
        <a:lstStyle/>
        <a:p>
          <a:endParaRPr lang="zh-CN" altLang="en-US"/>
        </a:p>
      </dgm:t>
    </dgm:pt>
    <dgm:pt modelId="{03155985-F8DB-4283-9314-29742E2A62E3}" type="pres">
      <dgm:prSet presAssocID="{5A16E5E6-F18C-442B-841B-D76009CEA1DA}" presName="Name8" presStyleCnt="0"/>
      <dgm:spPr/>
    </dgm:pt>
    <dgm:pt modelId="{A4A211BB-F5A5-45B6-87E5-A0BD59193B0C}" type="pres">
      <dgm:prSet presAssocID="{5A16E5E6-F18C-442B-841B-D76009CEA1DA}" presName="level" presStyleLbl="node1" presStyleIdx="1" presStyleCnt="5">
        <dgm:presLayoutVars>
          <dgm:chMax val="1"/>
          <dgm:bulletEnabled val="1"/>
        </dgm:presLayoutVars>
      </dgm:prSet>
      <dgm:spPr/>
      <dgm:t>
        <a:bodyPr/>
        <a:lstStyle/>
        <a:p>
          <a:endParaRPr lang="zh-CN" altLang="en-US"/>
        </a:p>
      </dgm:t>
    </dgm:pt>
    <dgm:pt modelId="{104F2EB9-4034-4E96-81F3-AD89E6559ECC}" type="pres">
      <dgm:prSet presAssocID="{5A16E5E6-F18C-442B-841B-D76009CEA1DA}" presName="levelTx" presStyleLbl="revTx" presStyleIdx="0" presStyleCnt="0">
        <dgm:presLayoutVars>
          <dgm:chMax val="1"/>
          <dgm:bulletEnabled val="1"/>
        </dgm:presLayoutVars>
      </dgm:prSet>
      <dgm:spPr/>
      <dgm:t>
        <a:bodyPr/>
        <a:lstStyle/>
        <a:p>
          <a:endParaRPr lang="zh-CN" altLang="en-US"/>
        </a:p>
      </dgm:t>
    </dgm:pt>
    <dgm:pt modelId="{398F6E50-C386-4037-9741-CEC5818DEB47}" type="pres">
      <dgm:prSet presAssocID="{F4D179ED-227F-45AB-84BC-D45743A56F99}" presName="Name8" presStyleCnt="0"/>
      <dgm:spPr/>
    </dgm:pt>
    <dgm:pt modelId="{A2248CC0-3C15-4B60-AD3E-1611C9EC16DE}" type="pres">
      <dgm:prSet presAssocID="{F4D179ED-227F-45AB-84BC-D45743A56F99}" presName="level" presStyleLbl="node1" presStyleIdx="2" presStyleCnt="5">
        <dgm:presLayoutVars>
          <dgm:chMax val="1"/>
          <dgm:bulletEnabled val="1"/>
        </dgm:presLayoutVars>
      </dgm:prSet>
      <dgm:spPr/>
      <dgm:t>
        <a:bodyPr/>
        <a:lstStyle/>
        <a:p>
          <a:endParaRPr lang="zh-CN" altLang="en-US"/>
        </a:p>
      </dgm:t>
    </dgm:pt>
    <dgm:pt modelId="{9FDD6499-0EA2-4D41-9251-031E08E3ADE9}" type="pres">
      <dgm:prSet presAssocID="{F4D179ED-227F-45AB-84BC-D45743A56F99}" presName="levelTx" presStyleLbl="revTx" presStyleIdx="0" presStyleCnt="0">
        <dgm:presLayoutVars>
          <dgm:chMax val="1"/>
          <dgm:bulletEnabled val="1"/>
        </dgm:presLayoutVars>
      </dgm:prSet>
      <dgm:spPr/>
      <dgm:t>
        <a:bodyPr/>
        <a:lstStyle/>
        <a:p>
          <a:endParaRPr lang="zh-CN" altLang="en-US"/>
        </a:p>
      </dgm:t>
    </dgm:pt>
    <dgm:pt modelId="{39D4EC7B-F81F-49C3-B442-611D335FD635}" type="pres">
      <dgm:prSet presAssocID="{A44021EE-23BD-4B43-9802-BA426D7B5C99}" presName="Name8" presStyleCnt="0"/>
      <dgm:spPr/>
    </dgm:pt>
    <dgm:pt modelId="{172B1D97-3C85-4C24-92A8-547B90826C83}" type="pres">
      <dgm:prSet presAssocID="{A44021EE-23BD-4B43-9802-BA426D7B5C99}" presName="level" presStyleLbl="node1" presStyleIdx="3" presStyleCnt="5">
        <dgm:presLayoutVars>
          <dgm:chMax val="1"/>
          <dgm:bulletEnabled val="1"/>
        </dgm:presLayoutVars>
      </dgm:prSet>
      <dgm:spPr/>
      <dgm:t>
        <a:bodyPr/>
        <a:lstStyle/>
        <a:p>
          <a:endParaRPr lang="zh-CN" altLang="en-US"/>
        </a:p>
      </dgm:t>
    </dgm:pt>
    <dgm:pt modelId="{6C0601AC-3A0B-4D53-8BA7-8FA0398068D1}" type="pres">
      <dgm:prSet presAssocID="{A44021EE-23BD-4B43-9802-BA426D7B5C99}" presName="levelTx" presStyleLbl="revTx" presStyleIdx="0" presStyleCnt="0">
        <dgm:presLayoutVars>
          <dgm:chMax val="1"/>
          <dgm:bulletEnabled val="1"/>
        </dgm:presLayoutVars>
      </dgm:prSet>
      <dgm:spPr/>
      <dgm:t>
        <a:bodyPr/>
        <a:lstStyle/>
        <a:p>
          <a:endParaRPr lang="zh-CN" altLang="en-US"/>
        </a:p>
      </dgm:t>
    </dgm:pt>
    <dgm:pt modelId="{A02E19BD-829C-4943-8E1F-433D7D47B72E}" type="pres">
      <dgm:prSet presAssocID="{52031A7E-7495-443F-91D8-8CEFD51775AE}" presName="Name8" presStyleCnt="0"/>
      <dgm:spPr/>
    </dgm:pt>
    <dgm:pt modelId="{D756A6B0-EC5A-4FF6-A3A0-78A9CB1ADD30}" type="pres">
      <dgm:prSet presAssocID="{52031A7E-7495-443F-91D8-8CEFD51775AE}" presName="level" presStyleLbl="node1" presStyleIdx="4" presStyleCnt="5">
        <dgm:presLayoutVars>
          <dgm:chMax val="1"/>
          <dgm:bulletEnabled val="1"/>
        </dgm:presLayoutVars>
      </dgm:prSet>
      <dgm:spPr/>
      <dgm:t>
        <a:bodyPr/>
        <a:lstStyle/>
        <a:p>
          <a:endParaRPr lang="zh-CN" altLang="en-US"/>
        </a:p>
      </dgm:t>
    </dgm:pt>
    <dgm:pt modelId="{300AE1F8-1925-4375-A2E5-09E7D90BDDFF}" type="pres">
      <dgm:prSet presAssocID="{52031A7E-7495-443F-91D8-8CEFD51775AE}" presName="levelTx" presStyleLbl="revTx" presStyleIdx="0" presStyleCnt="0">
        <dgm:presLayoutVars>
          <dgm:chMax val="1"/>
          <dgm:bulletEnabled val="1"/>
        </dgm:presLayoutVars>
      </dgm:prSet>
      <dgm:spPr/>
      <dgm:t>
        <a:bodyPr/>
        <a:lstStyle/>
        <a:p>
          <a:endParaRPr lang="zh-CN" altLang="en-US"/>
        </a:p>
      </dgm:t>
    </dgm:pt>
  </dgm:ptLst>
  <dgm:cxnLst>
    <dgm:cxn modelId="{0FE1C107-9D46-49B3-84DD-F52482611238}" type="presOf" srcId="{52031A7E-7495-443F-91D8-8CEFD51775AE}" destId="{300AE1F8-1925-4375-A2E5-09E7D90BDDFF}" srcOrd="1" destOrd="0" presId="urn:microsoft.com/office/officeart/2005/8/layout/pyramid3"/>
    <dgm:cxn modelId="{47154627-003A-4B1A-8521-40654AAD3B85}" type="presOf" srcId="{5A16E5E6-F18C-442B-841B-D76009CEA1DA}" destId="{A4A211BB-F5A5-45B6-87E5-A0BD59193B0C}" srcOrd="0" destOrd="0" presId="urn:microsoft.com/office/officeart/2005/8/layout/pyramid3"/>
    <dgm:cxn modelId="{23C8054E-1B3A-4CC3-B901-0982CCB28C45}" srcId="{014255B2-67FF-438F-AC89-5C9C12FD7AE3}" destId="{52031A7E-7495-443F-91D8-8CEFD51775AE}" srcOrd="4" destOrd="0" parTransId="{076D89AB-F468-44B7-B9E8-584A275D3F71}" sibTransId="{83BCA413-0AFB-4F6B-85FB-243EE10CC116}"/>
    <dgm:cxn modelId="{6D4FF856-D372-4F1B-82C8-3DB4819FD59D}" type="presOf" srcId="{F4D179ED-227F-45AB-84BC-D45743A56F99}" destId="{9FDD6499-0EA2-4D41-9251-031E08E3ADE9}" srcOrd="1" destOrd="0" presId="urn:microsoft.com/office/officeart/2005/8/layout/pyramid3"/>
    <dgm:cxn modelId="{4ADEFD31-E15D-4903-99D1-6DB35229BB96}" type="presOf" srcId="{F4D179ED-227F-45AB-84BC-D45743A56F99}" destId="{A2248CC0-3C15-4B60-AD3E-1611C9EC16DE}" srcOrd="0" destOrd="0" presId="urn:microsoft.com/office/officeart/2005/8/layout/pyramid3"/>
    <dgm:cxn modelId="{B43AA4C0-B8C9-438D-BA1C-2C7858CFA6D3}" type="presOf" srcId="{D94F61EB-10AE-4456-9DC6-F6C77EA4D0F5}" destId="{4267803A-21EB-4431-BCAD-9B45A1A271DF}" srcOrd="1" destOrd="0" presId="urn:microsoft.com/office/officeart/2005/8/layout/pyramid3"/>
    <dgm:cxn modelId="{5ADF7BF4-956B-41FF-87C7-E3D178C1D859}" type="presOf" srcId="{A44021EE-23BD-4B43-9802-BA426D7B5C99}" destId="{6C0601AC-3A0B-4D53-8BA7-8FA0398068D1}" srcOrd="1" destOrd="0" presId="urn:microsoft.com/office/officeart/2005/8/layout/pyramid3"/>
    <dgm:cxn modelId="{709B9392-9ACF-43D4-BA35-43B73B47C069}" type="presOf" srcId="{D94F61EB-10AE-4456-9DC6-F6C77EA4D0F5}" destId="{56652776-AB33-49C0-A27E-6A087703FFD9}" srcOrd="0" destOrd="0" presId="urn:microsoft.com/office/officeart/2005/8/layout/pyramid3"/>
    <dgm:cxn modelId="{211D6A3D-4CA1-494E-A7AA-81C3AFB9CD68}" type="presOf" srcId="{014255B2-67FF-438F-AC89-5C9C12FD7AE3}" destId="{5F23E4A7-E4F6-45F4-A1DA-FBD7A25BE884}" srcOrd="0" destOrd="0" presId="urn:microsoft.com/office/officeart/2005/8/layout/pyramid3"/>
    <dgm:cxn modelId="{6B2C23C9-0E09-46E3-887C-3A0A3429AE83}" type="presOf" srcId="{52031A7E-7495-443F-91D8-8CEFD51775AE}" destId="{D756A6B0-EC5A-4FF6-A3A0-78A9CB1ADD30}" srcOrd="0" destOrd="0" presId="urn:microsoft.com/office/officeart/2005/8/layout/pyramid3"/>
    <dgm:cxn modelId="{D7D86EEC-350A-4D52-9B7B-C9974AAC66BD}" srcId="{014255B2-67FF-438F-AC89-5C9C12FD7AE3}" destId="{D94F61EB-10AE-4456-9DC6-F6C77EA4D0F5}" srcOrd="0" destOrd="0" parTransId="{B8AE31A9-BB91-4DAC-AE0B-B09FEA3980DD}" sibTransId="{52D0F1C7-7F8F-4B9E-A1DC-DFE9A8C39520}"/>
    <dgm:cxn modelId="{AE7128B5-563A-493D-835A-38E04A89B6B8}" srcId="{014255B2-67FF-438F-AC89-5C9C12FD7AE3}" destId="{A44021EE-23BD-4B43-9802-BA426D7B5C99}" srcOrd="3" destOrd="0" parTransId="{C81F2706-0068-4EEB-AADE-A5397B5B8C3D}" sibTransId="{7B551209-175E-4499-AEE2-35901F414B20}"/>
    <dgm:cxn modelId="{C9632C63-AB10-4031-A596-3FDD94E1A5F9}" srcId="{014255B2-67FF-438F-AC89-5C9C12FD7AE3}" destId="{F4D179ED-227F-45AB-84BC-D45743A56F99}" srcOrd="2" destOrd="0" parTransId="{6279270F-7C12-493A-BB71-1165D3C08AA5}" sibTransId="{7893AAAE-7394-4F3C-A95D-2751646C85C6}"/>
    <dgm:cxn modelId="{4540D30C-4D7E-406A-B220-31134D96F163}" type="presOf" srcId="{A44021EE-23BD-4B43-9802-BA426D7B5C99}" destId="{172B1D97-3C85-4C24-92A8-547B90826C83}" srcOrd="0" destOrd="0" presId="urn:microsoft.com/office/officeart/2005/8/layout/pyramid3"/>
    <dgm:cxn modelId="{79B625AB-5DEE-47D5-AD5D-9C46E7A37B9E}" type="presOf" srcId="{5A16E5E6-F18C-442B-841B-D76009CEA1DA}" destId="{104F2EB9-4034-4E96-81F3-AD89E6559ECC}" srcOrd="1" destOrd="0" presId="urn:microsoft.com/office/officeart/2005/8/layout/pyramid3"/>
    <dgm:cxn modelId="{31B3C223-C3A9-479F-AE26-62AE42FA9B07}" srcId="{014255B2-67FF-438F-AC89-5C9C12FD7AE3}" destId="{5A16E5E6-F18C-442B-841B-D76009CEA1DA}" srcOrd="1" destOrd="0" parTransId="{10887563-2031-4BD1-BDFF-7EED086D4D1E}" sibTransId="{9668D04B-0D82-4163-893F-D58EAC67DD39}"/>
    <dgm:cxn modelId="{82E9BB72-0C67-43BD-991A-077182D23574}" type="presParOf" srcId="{5F23E4A7-E4F6-45F4-A1DA-FBD7A25BE884}" destId="{B2398249-76FE-4B2E-96FF-4B4048648DF4}" srcOrd="0" destOrd="0" presId="urn:microsoft.com/office/officeart/2005/8/layout/pyramid3"/>
    <dgm:cxn modelId="{E7BB8900-BC02-499E-9BEB-8EB84106AB7C}" type="presParOf" srcId="{B2398249-76FE-4B2E-96FF-4B4048648DF4}" destId="{56652776-AB33-49C0-A27E-6A087703FFD9}" srcOrd="0" destOrd="0" presId="urn:microsoft.com/office/officeart/2005/8/layout/pyramid3"/>
    <dgm:cxn modelId="{1452BA3A-D32B-4A6E-A4AC-61407AB082E7}" type="presParOf" srcId="{B2398249-76FE-4B2E-96FF-4B4048648DF4}" destId="{4267803A-21EB-4431-BCAD-9B45A1A271DF}" srcOrd="1" destOrd="0" presId="urn:microsoft.com/office/officeart/2005/8/layout/pyramid3"/>
    <dgm:cxn modelId="{987FA145-683E-48E5-9E60-22C571643835}" type="presParOf" srcId="{5F23E4A7-E4F6-45F4-A1DA-FBD7A25BE884}" destId="{03155985-F8DB-4283-9314-29742E2A62E3}" srcOrd="1" destOrd="0" presId="urn:microsoft.com/office/officeart/2005/8/layout/pyramid3"/>
    <dgm:cxn modelId="{BCB738F0-7439-425F-B6C6-1BA8A3D786C5}" type="presParOf" srcId="{03155985-F8DB-4283-9314-29742E2A62E3}" destId="{A4A211BB-F5A5-45B6-87E5-A0BD59193B0C}" srcOrd="0" destOrd="0" presId="urn:microsoft.com/office/officeart/2005/8/layout/pyramid3"/>
    <dgm:cxn modelId="{F45AFE3F-FA4F-42AB-8C7B-A86B903A7B33}" type="presParOf" srcId="{03155985-F8DB-4283-9314-29742E2A62E3}" destId="{104F2EB9-4034-4E96-81F3-AD89E6559ECC}" srcOrd="1" destOrd="0" presId="urn:microsoft.com/office/officeart/2005/8/layout/pyramid3"/>
    <dgm:cxn modelId="{07F648F8-BD32-44E2-AF5A-34E3F003001C}" type="presParOf" srcId="{5F23E4A7-E4F6-45F4-A1DA-FBD7A25BE884}" destId="{398F6E50-C386-4037-9741-CEC5818DEB47}" srcOrd="2" destOrd="0" presId="urn:microsoft.com/office/officeart/2005/8/layout/pyramid3"/>
    <dgm:cxn modelId="{2DC87F83-4675-4156-8A0C-2605CE76B726}" type="presParOf" srcId="{398F6E50-C386-4037-9741-CEC5818DEB47}" destId="{A2248CC0-3C15-4B60-AD3E-1611C9EC16DE}" srcOrd="0" destOrd="0" presId="urn:microsoft.com/office/officeart/2005/8/layout/pyramid3"/>
    <dgm:cxn modelId="{20C8EBFE-7AD2-4D3C-A2CC-4448E9747B88}" type="presParOf" srcId="{398F6E50-C386-4037-9741-CEC5818DEB47}" destId="{9FDD6499-0EA2-4D41-9251-031E08E3ADE9}" srcOrd="1" destOrd="0" presId="urn:microsoft.com/office/officeart/2005/8/layout/pyramid3"/>
    <dgm:cxn modelId="{3C02E13A-954D-4A9F-AC97-3169E85B12BA}" type="presParOf" srcId="{5F23E4A7-E4F6-45F4-A1DA-FBD7A25BE884}" destId="{39D4EC7B-F81F-49C3-B442-611D335FD635}" srcOrd="3" destOrd="0" presId="urn:microsoft.com/office/officeart/2005/8/layout/pyramid3"/>
    <dgm:cxn modelId="{71F03A44-1A82-4E02-9ADF-979850EF322D}" type="presParOf" srcId="{39D4EC7B-F81F-49C3-B442-611D335FD635}" destId="{172B1D97-3C85-4C24-92A8-547B90826C83}" srcOrd="0" destOrd="0" presId="urn:microsoft.com/office/officeart/2005/8/layout/pyramid3"/>
    <dgm:cxn modelId="{24DD2838-E6E2-4382-9374-39F8C6B0C614}" type="presParOf" srcId="{39D4EC7B-F81F-49C3-B442-611D335FD635}" destId="{6C0601AC-3A0B-4D53-8BA7-8FA0398068D1}" srcOrd="1" destOrd="0" presId="urn:microsoft.com/office/officeart/2005/8/layout/pyramid3"/>
    <dgm:cxn modelId="{01AF2131-BDE0-437C-A957-6C28AFD793BC}" type="presParOf" srcId="{5F23E4A7-E4F6-45F4-A1DA-FBD7A25BE884}" destId="{A02E19BD-829C-4943-8E1F-433D7D47B72E}" srcOrd="4" destOrd="0" presId="urn:microsoft.com/office/officeart/2005/8/layout/pyramid3"/>
    <dgm:cxn modelId="{6635B2C5-DEEC-4212-9E41-1B76131D2DCA}" type="presParOf" srcId="{A02E19BD-829C-4943-8E1F-433D7D47B72E}" destId="{D756A6B0-EC5A-4FF6-A3A0-78A9CB1ADD30}" srcOrd="0" destOrd="0" presId="urn:microsoft.com/office/officeart/2005/8/layout/pyramid3"/>
    <dgm:cxn modelId="{58196248-0636-4435-95C8-CFF134815F60}" type="presParOf" srcId="{A02E19BD-829C-4943-8E1F-433D7D47B72E}" destId="{300AE1F8-1925-4375-A2E5-09E7D90BDDFF}" srcOrd="1" destOrd="0" presId="urn:microsoft.com/office/officeart/2005/8/layout/pyramid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6D3E859-3540-4416-B2D7-5F0E42925A7A}" type="doc">
      <dgm:prSet loTypeId="urn:microsoft.com/office/officeart/2005/8/layout/hList1" loCatId="list" qsTypeId="urn:microsoft.com/office/officeart/2005/8/quickstyle/3d1" qsCatId="3D" csTypeId="urn:microsoft.com/office/officeart/2005/8/colors/colorful5" csCatId="colorful" phldr="1"/>
      <dgm:spPr/>
      <dgm:t>
        <a:bodyPr/>
        <a:lstStyle/>
        <a:p>
          <a:endParaRPr lang="zh-CN" altLang="en-US"/>
        </a:p>
      </dgm:t>
    </dgm:pt>
    <dgm:pt modelId="{CEE0448A-6967-4CDE-B7F5-F88CBD886646}">
      <dgm:prSet custT="1"/>
      <dgm:spPr/>
      <dgm:t>
        <a:bodyPr/>
        <a:lstStyle/>
        <a:p>
          <a:pPr rtl="0"/>
          <a:r>
            <a:rPr lang="zh-CN" sz="2000" dirty="0" smtClean="0">
              <a:solidFill>
                <a:schemeClr val="tx1"/>
              </a:solidFill>
            </a:rPr>
            <a:t>标记</a:t>
          </a:r>
          <a:endParaRPr lang="en-US" sz="2000" dirty="0">
            <a:solidFill>
              <a:schemeClr val="tx1"/>
            </a:solidFill>
          </a:endParaRPr>
        </a:p>
      </dgm:t>
    </dgm:pt>
    <dgm:pt modelId="{4EDB27C9-0A33-4C8C-88C7-E23C7B702C19}" type="parTrans" cxnId="{62D95C9C-CB42-455E-B3F1-330DA39D2598}">
      <dgm:prSet/>
      <dgm:spPr/>
      <dgm:t>
        <a:bodyPr/>
        <a:lstStyle/>
        <a:p>
          <a:endParaRPr lang="zh-CN" altLang="en-US" sz="1600">
            <a:solidFill>
              <a:schemeClr val="tx1"/>
            </a:solidFill>
          </a:endParaRPr>
        </a:p>
      </dgm:t>
    </dgm:pt>
    <dgm:pt modelId="{71675848-7FD9-4F3A-884C-CDD366096CC0}" type="sibTrans" cxnId="{62D95C9C-CB42-455E-B3F1-330DA39D2598}">
      <dgm:prSet/>
      <dgm:spPr/>
      <dgm:t>
        <a:bodyPr/>
        <a:lstStyle/>
        <a:p>
          <a:endParaRPr lang="zh-CN" altLang="en-US" sz="1600">
            <a:solidFill>
              <a:schemeClr val="tx1"/>
            </a:solidFill>
          </a:endParaRPr>
        </a:p>
      </dgm:t>
    </dgm:pt>
    <dgm:pt modelId="{C569F41F-9752-4348-8CC5-E315FD727A9F}">
      <dgm:prSet custT="1"/>
      <dgm:spPr/>
      <dgm:t>
        <a:bodyPr/>
        <a:lstStyle/>
        <a:p>
          <a:pPr rtl="0"/>
          <a:r>
            <a:rPr lang="zh-CN" sz="2000" dirty="0" smtClean="0">
              <a:solidFill>
                <a:schemeClr val="tx1"/>
              </a:solidFill>
            </a:rPr>
            <a:t>用于显示点位置或装饰其他符号类型</a:t>
          </a:r>
          <a:endParaRPr lang="en-US" sz="2000" dirty="0">
            <a:solidFill>
              <a:schemeClr val="tx1"/>
            </a:solidFill>
          </a:endParaRPr>
        </a:p>
      </dgm:t>
    </dgm:pt>
    <dgm:pt modelId="{DF11579B-53F1-43CD-960F-B8BD54A2D40B}" type="parTrans" cxnId="{79ADF09C-3A55-4D79-8961-3C448CAAFCA9}">
      <dgm:prSet/>
      <dgm:spPr/>
      <dgm:t>
        <a:bodyPr/>
        <a:lstStyle/>
        <a:p>
          <a:endParaRPr lang="zh-CN" altLang="en-US" sz="1600">
            <a:solidFill>
              <a:schemeClr val="tx1"/>
            </a:solidFill>
          </a:endParaRPr>
        </a:p>
      </dgm:t>
    </dgm:pt>
    <dgm:pt modelId="{E6467228-6AC1-4030-999A-D6922EF59FF3}" type="sibTrans" cxnId="{79ADF09C-3A55-4D79-8961-3C448CAAFCA9}">
      <dgm:prSet/>
      <dgm:spPr/>
      <dgm:t>
        <a:bodyPr/>
        <a:lstStyle/>
        <a:p>
          <a:endParaRPr lang="zh-CN" altLang="en-US" sz="1600">
            <a:solidFill>
              <a:schemeClr val="tx1"/>
            </a:solidFill>
          </a:endParaRPr>
        </a:p>
      </dgm:t>
    </dgm:pt>
    <dgm:pt modelId="{B2BBDB61-FEAA-4B18-A5A3-4D67B547C4AB}">
      <dgm:prSet custT="1"/>
      <dgm:spPr/>
      <dgm:t>
        <a:bodyPr/>
        <a:lstStyle/>
        <a:p>
          <a:pPr rtl="0"/>
          <a:r>
            <a:rPr lang="zh-CN" sz="2000" dirty="0" smtClean="0">
              <a:solidFill>
                <a:schemeClr val="tx1"/>
              </a:solidFill>
            </a:rPr>
            <a:t>线符号</a:t>
          </a:r>
          <a:endParaRPr lang="en-US" sz="2000" dirty="0">
            <a:solidFill>
              <a:schemeClr val="tx1"/>
            </a:solidFill>
          </a:endParaRPr>
        </a:p>
      </dgm:t>
    </dgm:pt>
    <dgm:pt modelId="{DDED79ED-9FFD-4B9E-8D6D-D6838E45C722}" type="parTrans" cxnId="{EA747995-7BF4-4082-9DF1-5544C5E81159}">
      <dgm:prSet/>
      <dgm:spPr/>
      <dgm:t>
        <a:bodyPr/>
        <a:lstStyle/>
        <a:p>
          <a:endParaRPr lang="zh-CN" altLang="en-US" sz="1600">
            <a:solidFill>
              <a:schemeClr val="tx1"/>
            </a:solidFill>
          </a:endParaRPr>
        </a:p>
      </dgm:t>
    </dgm:pt>
    <dgm:pt modelId="{6F236475-8A11-4142-9A41-F4D6AD647DB9}" type="sibTrans" cxnId="{EA747995-7BF4-4082-9DF1-5544C5E81159}">
      <dgm:prSet/>
      <dgm:spPr/>
      <dgm:t>
        <a:bodyPr/>
        <a:lstStyle/>
        <a:p>
          <a:endParaRPr lang="zh-CN" altLang="en-US" sz="1600">
            <a:solidFill>
              <a:schemeClr val="tx1"/>
            </a:solidFill>
          </a:endParaRPr>
        </a:p>
      </dgm:t>
    </dgm:pt>
    <dgm:pt modelId="{22A85F18-8F04-4A2E-A42D-D212FCA009EF}">
      <dgm:prSet custT="1"/>
      <dgm:spPr/>
      <dgm:t>
        <a:bodyPr/>
        <a:lstStyle/>
        <a:p>
          <a:pPr rtl="0"/>
          <a:r>
            <a:rPr lang="zh-CN" sz="2000" dirty="0" smtClean="0">
              <a:solidFill>
                <a:schemeClr val="tx1"/>
              </a:solidFill>
            </a:rPr>
            <a:t>用于显示线要素和边界</a:t>
          </a:r>
          <a:endParaRPr lang="en-US" sz="2000" dirty="0">
            <a:solidFill>
              <a:schemeClr val="tx1"/>
            </a:solidFill>
          </a:endParaRPr>
        </a:p>
      </dgm:t>
    </dgm:pt>
    <dgm:pt modelId="{7F8FA0E8-4E4A-4348-8D36-2517A0FB5BEE}" type="parTrans" cxnId="{B1404CAE-B4B7-432C-8EA2-91ADB8956010}">
      <dgm:prSet/>
      <dgm:spPr/>
      <dgm:t>
        <a:bodyPr/>
        <a:lstStyle/>
        <a:p>
          <a:endParaRPr lang="zh-CN" altLang="en-US" sz="1600">
            <a:solidFill>
              <a:schemeClr val="tx1"/>
            </a:solidFill>
          </a:endParaRPr>
        </a:p>
      </dgm:t>
    </dgm:pt>
    <dgm:pt modelId="{8487AEC6-BD77-468D-A606-9151AB863CA5}" type="sibTrans" cxnId="{B1404CAE-B4B7-432C-8EA2-91ADB8956010}">
      <dgm:prSet/>
      <dgm:spPr/>
      <dgm:t>
        <a:bodyPr/>
        <a:lstStyle/>
        <a:p>
          <a:endParaRPr lang="zh-CN" altLang="en-US" sz="1600">
            <a:solidFill>
              <a:schemeClr val="tx1"/>
            </a:solidFill>
          </a:endParaRPr>
        </a:p>
      </dgm:t>
    </dgm:pt>
    <dgm:pt modelId="{A287D9CE-BBAF-44EB-A64F-E7068ECBD445}">
      <dgm:prSet custT="1"/>
      <dgm:spPr/>
      <dgm:t>
        <a:bodyPr/>
        <a:lstStyle/>
        <a:p>
          <a:pPr rtl="0"/>
          <a:r>
            <a:rPr lang="zh-CN" sz="2000" dirty="0" smtClean="0">
              <a:solidFill>
                <a:schemeClr val="tx1"/>
              </a:solidFill>
            </a:rPr>
            <a:t>填充符号</a:t>
          </a:r>
          <a:endParaRPr lang="en-US" sz="2000" dirty="0">
            <a:solidFill>
              <a:schemeClr val="tx1"/>
            </a:solidFill>
          </a:endParaRPr>
        </a:p>
      </dgm:t>
    </dgm:pt>
    <dgm:pt modelId="{16450BCA-A047-4B4D-96C7-419D81DCC2DD}" type="parTrans" cxnId="{66CEFFDB-F050-4BF6-9129-D34FEB706AAE}">
      <dgm:prSet/>
      <dgm:spPr/>
      <dgm:t>
        <a:bodyPr/>
        <a:lstStyle/>
        <a:p>
          <a:endParaRPr lang="zh-CN" altLang="en-US" sz="1600">
            <a:solidFill>
              <a:schemeClr val="tx1"/>
            </a:solidFill>
          </a:endParaRPr>
        </a:p>
      </dgm:t>
    </dgm:pt>
    <dgm:pt modelId="{BEDD4728-66C8-4D13-A4CA-3FC47DEA845C}" type="sibTrans" cxnId="{66CEFFDB-F050-4BF6-9129-D34FEB706AAE}">
      <dgm:prSet/>
      <dgm:spPr/>
      <dgm:t>
        <a:bodyPr/>
        <a:lstStyle/>
        <a:p>
          <a:endParaRPr lang="zh-CN" altLang="en-US" sz="1600">
            <a:solidFill>
              <a:schemeClr val="tx1"/>
            </a:solidFill>
          </a:endParaRPr>
        </a:p>
      </dgm:t>
    </dgm:pt>
    <dgm:pt modelId="{843F31B1-ECBE-48D3-97BE-1076B883A7E9}">
      <dgm:prSet custT="1"/>
      <dgm:spPr/>
      <dgm:t>
        <a:bodyPr/>
        <a:lstStyle/>
        <a:p>
          <a:pPr rtl="0"/>
          <a:r>
            <a:rPr lang="zh-CN" sz="2000" dirty="0" smtClean="0">
              <a:solidFill>
                <a:schemeClr val="tx1"/>
              </a:solidFill>
            </a:rPr>
            <a:t>用于填充面或其他区域</a:t>
          </a:r>
          <a:endParaRPr lang="en-US" sz="2000" dirty="0">
            <a:solidFill>
              <a:schemeClr val="tx1"/>
            </a:solidFill>
          </a:endParaRPr>
        </a:p>
      </dgm:t>
    </dgm:pt>
    <dgm:pt modelId="{4E4E77FE-444A-4064-A4CB-4E256D759FCB}" type="parTrans" cxnId="{440672BC-83A7-4F8F-B9C9-B77458094913}">
      <dgm:prSet/>
      <dgm:spPr/>
      <dgm:t>
        <a:bodyPr/>
        <a:lstStyle/>
        <a:p>
          <a:endParaRPr lang="zh-CN" altLang="en-US" sz="1600">
            <a:solidFill>
              <a:schemeClr val="tx1"/>
            </a:solidFill>
          </a:endParaRPr>
        </a:p>
      </dgm:t>
    </dgm:pt>
    <dgm:pt modelId="{A979F227-0F31-4F5F-BE15-3B7B7AF44D33}" type="sibTrans" cxnId="{440672BC-83A7-4F8F-B9C9-B77458094913}">
      <dgm:prSet/>
      <dgm:spPr/>
      <dgm:t>
        <a:bodyPr/>
        <a:lstStyle/>
        <a:p>
          <a:endParaRPr lang="zh-CN" altLang="en-US" sz="1600">
            <a:solidFill>
              <a:schemeClr val="tx1"/>
            </a:solidFill>
          </a:endParaRPr>
        </a:p>
      </dgm:t>
    </dgm:pt>
    <dgm:pt modelId="{F8DF23D9-DE34-4E46-90E4-0BED1D8207CA}">
      <dgm:prSet custT="1"/>
      <dgm:spPr/>
      <dgm:t>
        <a:bodyPr/>
        <a:lstStyle/>
        <a:p>
          <a:pPr rtl="0"/>
          <a:r>
            <a:rPr lang="zh-CN" sz="2000" dirty="0" smtClean="0">
              <a:solidFill>
                <a:schemeClr val="tx1"/>
              </a:solidFill>
            </a:rPr>
            <a:t>文本符号</a:t>
          </a:r>
          <a:endParaRPr lang="en-US" sz="2000" dirty="0">
            <a:solidFill>
              <a:schemeClr val="tx1"/>
            </a:solidFill>
          </a:endParaRPr>
        </a:p>
      </dgm:t>
    </dgm:pt>
    <dgm:pt modelId="{F584FAA3-02D9-4B40-B318-9BB82AA400BD}" type="parTrans" cxnId="{716722DF-67B2-488A-A69B-DFCAB8F9CB0E}">
      <dgm:prSet/>
      <dgm:spPr/>
      <dgm:t>
        <a:bodyPr/>
        <a:lstStyle/>
        <a:p>
          <a:endParaRPr lang="zh-CN" altLang="en-US" sz="1600">
            <a:solidFill>
              <a:schemeClr val="tx1"/>
            </a:solidFill>
          </a:endParaRPr>
        </a:p>
      </dgm:t>
    </dgm:pt>
    <dgm:pt modelId="{6AB4E7A8-7615-43B6-97F9-FE191398B283}" type="sibTrans" cxnId="{716722DF-67B2-488A-A69B-DFCAB8F9CB0E}">
      <dgm:prSet/>
      <dgm:spPr/>
      <dgm:t>
        <a:bodyPr/>
        <a:lstStyle/>
        <a:p>
          <a:endParaRPr lang="zh-CN" altLang="en-US" sz="1600">
            <a:solidFill>
              <a:schemeClr val="tx1"/>
            </a:solidFill>
          </a:endParaRPr>
        </a:p>
      </dgm:t>
    </dgm:pt>
    <dgm:pt modelId="{21081584-F147-48C5-BDCA-1C9A5992610B}">
      <dgm:prSet custT="1"/>
      <dgm:spPr/>
      <dgm:t>
        <a:bodyPr/>
        <a:lstStyle/>
        <a:p>
          <a:pPr rtl="0"/>
          <a:r>
            <a:rPr lang="zh-CN" altLang="en-US" sz="2000" dirty="0" smtClean="0">
              <a:solidFill>
                <a:schemeClr val="tx1"/>
              </a:solidFill>
            </a:rPr>
            <a:t>用于设置标注和注记的字体、符号、颜色及其他文本属性</a:t>
          </a:r>
          <a:endParaRPr lang="zh-CN" altLang="en-US" sz="2000" dirty="0">
            <a:solidFill>
              <a:schemeClr val="tx1"/>
            </a:solidFill>
          </a:endParaRPr>
        </a:p>
      </dgm:t>
    </dgm:pt>
    <dgm:pt modelId="{85BF7FA4-4601-49B2-A3FE-1AA6C88E41D4}" type="parTrans" cxnId="{03905988-A919-414C-87F9-B08A6A41F0A9}">
      <dgm:prSet/>
      <dgm:spPr/>
      <dgm:t>
        <a:bodyPr/>
        <a:lstStyle/>
        <a:p>
          <a:endParaRPr lang="zh-CN" altLang="en-US" sz="1600">
            <a:solidFill>
              <a:schemeClr val="tx1"/>
            </a:solidFill>
          </a:endParaRPr>
        </a:p>
      </dgm:t>
    </dgm:pt>
    <dgm:pt modelId="{17CDBCEF-AC01-43C2-98C6-BC01DBB3900B}" type="sibTrans" cxnId="{03905988-A919-414C-87F9-B08A6A41F0A9}">
      <dgm:prSet/>
      <dgm:spPr/>
      <dgm:t>
        <a:bodyPr/>
        <a:lstStyle/>
        <a:p>
          <a:endParaRPr lang="zh-CN" altLang="en-US" sz="1600">
            <a:solidFill>
              <a:schemeClr val="tx1"/>
            </a:solidFill>
          </a:endParaRPr>
        </a:p>
      </dgm:t>
    </dgm:pt>
    <dgm:pt modelId="{7AC8F76B-7BE6-4B9C-9F3B-A2731F4124B3}" type="pres">
      <dgm:prSet presAssocID="{56D3E859-3540-4416-B2D7-5F0E42925A7A}" presName="Name0" presStyleCnt="0">
        <dgm:presLayoutVars>
          <dgm:dir/>
          <dgm:animLvl val="lvl"/>
          <dgm:resizeHandles val="exact"/>
        </dgm:presLayoutVars>
      </dgm:prSet>
      <dgm:spPr/>
      <dgm:t>
        <a:bodyPr/>
        <a:lstStyle/>
        <a:p>
          <a:endParaRPr lang="zh-CN" altLang="en-US"/>
        </a:p>
      </dgm:t>
    </dgm:pt>
    <dgm:pt modelId="{7B43126F-4C79-4D16-A55D-561B49592808}" type="pres">
      <dgm:prSet presAssocID="{CEE0448A-6967-4CDE-B7F5-F88CBD886646}" presName="composite" presStyleCnt="0"/>
      <dgm:spPr/>
    </dgm:pt>
    <dgm:pt modelId="{395DD50A-0853-42BC-950D-D98E5A144E00}" type="pres">
      <dgm:prSet presAssocID="{CEE0448A-6967-4CDE-B7F5-F88CBD886646}" presName="parTx" presStyleLbl="alignNode1" presStyleIdx="0" presStyleCnt="4">
        <dgm:presLayoutVars>
          <dgm:chMax val="0"/>
          <dgm:chPref val="0"/>
          <dgm:bulletEnabled val="1"/>
        </dgm:presLayoutVars>
      </dgm:prSet>
      <dgm:spPr/>
      <dgm:t>
        <a:bodyPr/>
        <a:lstStyle/>
        <a:p>
          <a:endParaRPr lang="zh-CN" altLang="en-US"/>
        </a:p>
      </dgm:t>
    </dgm:pt>
    <dgm:pt modelId="{A8F21E45-48ED-4D97-A537-35E6223C88D8}" type="pres">
      <dgm:prSet presAssocID="{CEE0448A-6967-4CDE-B7F5-F88CBD886646}" presName="desTx" presStyleLbl="alignAccFollowNode1" presStyleIdx="0" presStyleCnt="4">
        <dgm:presLayoutVars>
          <dgm:bulletEnabled val="1"/>
        </dgm:presLayoutVars>
      </dgm:prSet>
      <dgm:spPr/>
      <dgm:t>
        <a:bodyPr/>
        <a:lstStyle/>
        <a:p>
          <a:endParaRPr lang="zh-CN" altLang="en-US"/>
        </a:p>
      </dgm:t>
    </dgm:pt>
    <dgm:pt modelId="{D7247D25-E143-45C9-85A9-2444F6CAF645}" type="pres">
      <dgm:prSet presAssocID="{71675848-7FD9-4F3A-884C-CDD366096CC0}" presName="space" presStyleCnt="0"/>
      <dgm:spPr/>
    </dgm:pt>
    <dgm:pt modelId="{5ED34F54-4FBE-4DD9-85F3-EBF521CCC06B}" type="pres">
      <dgm:prSet presAssocID="{B2BBDB61-FEAA-4B18-A5A3-4D67B547C4AB}" presName="composite" presStyleCnt="0"/>
      <dgm:spPr/>
    </dgm:pt>
    <dgm:pt modelId="{BD9C41C2-CE91-4F5F-BF76-B91B028F7889}" type="pres">
      <dgm:prSet presAssocID="{B2BBDB61-FEAA-4B18-A5A3-4D67B547C4AB}" presName="parTx" presStyleLbl="alignNode1" presStyleIdx="1" presStyleCnt="4">
        <dgm:presLayoutVars>
          <dgm:chMax val="0"/>
          <dgm:chPref val="0"/>
          <dgm:bulletEnabled val="1"/>
        </dgm:presLayoutVars>
      </dgm:prSet>
      <dgm:spPr/>
      <dgm:t>
        <a:bodyPr/>
        <a:lstStyle/>
        <a:p>
          <a:endParaRPr lang="zh-CN" altLang="en-US"/>
        </a:p>
      </dgm:t>
    </dgm:pt>
    <dgm:pt modelId="{F64DA71D-2E03-4DF2-A5A0-1300A7D39E2D}" type="pres">
      <dgm:prSet presAssocID="{B2BBDB61-FEAA-4B18-A5A3-4D67B547C4AB}" presName="desTx" presStyleLbl="alignAccFollowNode1" presStyleIdx="1" presStyleCnt="4">
        <dgm:presLayoutVars>
          <dgm:bulletEnabled val="1"/>
        </dgm:presLayoutVars>
      </dgm:prSet>
      <dgm:spPr/>
      <dgm:t>
        <a:bodyPr/>
        <a:lstStyle/>
        <a:p>
          <a:endParaRPr lang="zh-CN" altLang="en-US"/>
        </a:p>
      </dgm:t>
    </dgm:pt>
    <dgm:pt modelId="{CA748BE9-59BB-4BA1-B2E2-E9260529E146}" type="pres">
      <dgm:prSet presAssocID="{6F236475-8A11-4142-9A41-F4D6AD647DB9}" presName="space" presStyleCnt="0"/>
      <dgm:spPr/>
    </dgm:pt>
    <dgm:pt modelId="{95ED323E-167D-43B6-9425-24F28F7578FD}" type="pres">
      <dgm:prSet presAssocID="{A287D9CE-BBAF-44EB-A64F-E7068ECBD445}" presName="composite" presStyleCnt="0"/>
      <dgm:spPr/>
    </dgm:pt>
    <dgm:pt modelId="{6EE26E92-D0D3-4568-97A2-098652AB2AAA}" type="pres">
      <dgm:prSet presAssocID="{A287D9CE-BBAF-44EB-A64F-E7068ECBD445}" presName="parTx" presStyleLbl="alignNode1" presStyleIdx="2" presStyleCnt="4">
        <dgm:presLayoutVars>
          <dgm:chMax val="0"/>
          <dgm:chPref val="0"/>
          <dgm:bulletEnabled val="1"/>
        </dgm:presLayoutVars>
      </dgm:prSet>
      <dgm:spPr/>
      <dgm:t>
        <a:bodyPr/>
        <a:lstStyle/>
        <a:p>
          <a:endParaRPr lang="zh-CN" altLang="en-US"/>
        </a:p>
      </dgm:t>
    </dgm:pt>
    <dgm:pt modelId="{76EEE3E8-B0EB-43D4-94C1-7AFF32442BC0}" type="pres">
      <dgm:prSet presAssocID="{A287D9CE-BBAF-44EB-A64F-E7068ECBD445}" presName="desTx" presStyleLbl="alignAccFollowNode1" presStyleIdx="2" presStyleCnt="4">
        <dgm:presLayoutVars>
          <dgm:bulletEnabled val="1"/>
        </dgm:presLayoutVars>
      </dgm:prSet>
      <dgm:spPr/>
      <dgm:t>
        <a:bodyPr/>
        <a:lstStyle/>
        <a:p>
          <a:endParaRPr lang="zh-CN" altLang="en-US"/>
        </a:p>
      </dgm:t>
    </dgm:pt>
    <dgm:pt modelId="{09A5E3A7-C32F-48C6-98FD-A6F2F251FBE2}" type="pres">
      <dgm:prSet presAssocID="{BEDD4728-66C8-4D13-A4CA-3FC47DEA845C}" presName="space" presStyleCnt="0"/>
      <dgm:spPr/>
    </dgm:pt>
    <dgm:pt modelId="{28E1A664-485C-4389-BE82-1D969C43367F}" type="pres">
      <dgm:prSet presAssocID="{F8DF23D9-DE34-4E46-90E4-0BED1D8207CA}" presName="composite" presStyleCnt="0"/>
      <dgm:spPr/>
    </dgm:pt>
    <dgm:pt modelId="{14916617-16C7-4F0F-B432-02CE1FB3BCBA}" type="pres">
      <dgm:prSet presAssocID="{F8DF23D9-DE34-4E46-90E4-0BED1D8207CA}" presName="parTx" presStyleLbl="alignNode1" presStyleIdx="3" presStyleCnt="4">
        <dgm:presLayoutVars>
          <dgm:chMax val="0"/>
          <dgm:chPref val="0"/>
          <dgm:bulletEnabled val="1"/>
        </dgm:presLayoutVars>
      </dgm:prSet>
      <dgm:spPr/>
      <dgm:t>
        <a:bodyPr/>
        <a:lstStyle/>
        <a:p>
          <a:endParaRPr lang="zh-CN" altLang="en-US"/>
        </a:p>
      </dgm:t>
    </dgm:pt>
    <dgm:pt modelId="{F9B8DC01-8091-4122-98EC-CBE91F2D551F}" type="pres">
      <dgm:prSet presAssocID="{F8DF23D9-DE34-4E46-90E4-0BED1D8207CA}" presName="desTx" presStyleLbl="alignAccFollowNode1" presStyleIdx="3" presStyleCnt="4">
        <dgm:presLayoutVars>
          <dgm:bulletEnabled val="1"/>
        </dgm:presLayoutVars>
      </dgm:prSet>
      <dgm:spPr/>
      <dgm:t>
        <a:bodyPr/>
        <a:lstStyle/>
        <a:p>
          <a:endParaRPr lang="zh-CN" altLang="en-US"/>
        </a:p>
      </dgm:t>
    </dgm:pt>
  </dgm:ptLst>
  <dgm:cxnLst>
    <dgm:cxn modelId="{6FFA93B8-2FA1-43C1-9939-1AA84128B4FF}" type="presOf" srcId="{CEE0448A-6967-4CDE-B7F5-F88CBD886646}" destId="{395DD50A-0853-42BC-950D-D98E5A144E00}" srcOrd="0" destOrd="0" presId="urn:microsoft.com/office/officeart/2005/8/layout/hList1"/>
    <dgm:cxn modelId="{79ADF09C-3A55-4D79-8961-3C448CAAFCA9}" srcId="{CEE0448A-6967-4CDE-B7F5-F88CBD886646}" destId="{C569F41F-9752-4348-8CC5-E315FD727A9F}" srcOrd="0" destOrd="0" parTransId="{DF11579B-53F1-43CD-960F-B8BD54A2D40B}" sibTransId="{E6467228-6AC1-4030-999A-D6922EF59FF3}"/>
    <dgm:cxn modelId="{0A10F6A7-F9FE-4387-8CF3-37A10ED28735}" type="presOf" srcId="{843F31B1-ECBE-48D3-97BE-1076B883A7E9}" destId="{76EEE3E8-B0EB-43D4-94C1-7AFF32442BC0}" srcOrd="0" destOrd="0" presId="urn:microsoft.com/office/officeart/2005/8/layout/hList1"/>
    <dgm:cxn modelId="{EA747995-7BF4-4082-9DF1-5544C5E81159}" srcId="{56D3E859-3540-4416-B2D7-5F0E42925A7A}" destId="{B2BBDB61-FEAA-4B18-A5A3-4D67B547C4AB}" srcOrd="1" destOrd="0" parTransId="{DDED79ED-9FFD-4B9E-8D6D-D6838E45C722}" sibTransId="{6F236475-8A11-4142-9A41-F4D6AD647DB9}"/>
    <dgm:cxn modelId="{2B405ABB-D05E-40C4-AEB5-7A64E1219C18}" type="presOf" srcId="{56D3E859-3540-4416-B2D7-5F0E42925A7A}" destId="{7AC8F76B-7BE6-4B9C-9F3B-A2731F4124B3}" srcOrd="0" destOrd="0" presId="urn:microsoft.com/office/officeart/2005/8/layout/hList1"/>
    <dgm:cxn modelId="{716722DF-67B2-488A-A69B-DFCAB8F9CB0E}" srcId="{56D3E859-3540-4416-B2D7-5F0E42925A7A}" destId="{F8DF23D9-DE34-4E46-90E4-0BED1D8207CA}" srcOrd="3" destOrd="0" parTransId="{F584FAA3-02D9-4B40-B318-9BB82AA400BD}" sibTransId="{6AB4E7A8-7615-43B6-97F9-FE191398B283}"/>
    <dgm:cxn modelId="{A71853A7-1581-4F45-B1D3-9263E7ADB790}" type="presOf" srcId="{21081584-F147-48C5-BDCA-1C9A5992610B}" destId="{F9B8DC01-8091-4122-98EC-CBE91F2D551F}" srcOrd="0" destOrd="0" presId="urn:microsoft.com/office/officeart/2005/8/layout/hList1"/>
    <dgm:cxn modelId="{C12435E2-B3EF-4AFC-9034-A7EFBE49092A}" type="presOf" srcId="{A287D9CE-BBAF-44EB-A64F-E7068ECBD445}" destId="{6EE26E92-D0D3-4568-97A2-098652AB2AAA}" srcOrd="0" destOrd="0" presId="urn:microsoft.com/office/officeart/2005/8/layout/hList1"/>
    <dgm:cxn modelId="{5AD3B87F-435B-44A0-8F00-F84510C92361}" type="presOf" srcId="{C569F41F-9752-4348-8CC5-E315FD727A9F}" destId="{A8F21E45-48ED-4D97-A537-35E6223C88D8}" srcOrd="0" destOrd="0" presId="urn:microsoft.com/office/officeart/2005/8/layout/hList1"/>
    <dgm:cxn modelId="{62D95C9C-CB42-455E-B3F1-330DA39D2598}" srcId="{56D3E859-3540-4416-B2D7-5F0E42925A7A}" destId="{CEE0448A-6967-4CDE-B7F5-F88CBD886646}" srcOrd="0" destOrd="0" parTransId="{4EDB27C9-0A33-4C8C-88C7-E23C7B702C19}" sibTransId="{71675848-7FD9-4F3A-884C-CDD366096CC0}"/>
    <dgm:cxn modelId="{CA1D00E1-0A56-42FE-AFBE-996621337B11}" type="presOf" srcId="{22A85F18-8F04-4A2E-A42D-D212FCA009EF}" destId="{F64DA71D-2E03-4DF2-A5A0-1300A7D39E2D}" srcOrd="0" destOrd="0" presId="urn:microsoft.com/office/officeart/2005/8/layout/hList1"/>
    <dgm:cxn modelId="{66CEFFDB-F050-4BF6-9129-D34FEB706AAE}" srcId="{56D3E859-3540-4416-B2D7-5F0E42925A7A}" destId="{A287D9CE-BBAF-44EB-A64F-E7068ECBD445}" srcOrd="2" destOrd="0" parTransId="{16450BCA-A047-4B4D-96C7-419D81DCC2DD}" sibTransId="{BEDD4728-66C8-4D13-A4CA-3FC47DEA845C}"/>
    <dgm:cxn modelId="{7E16FC6F-1A4B-437D-B3D6-8325626904BF}" type="presOf" srcId="{B2BBDB61-FEAA-4B18-A5A3-4D67B547C4AB}" destId="{BD9C41C2-CE91-4F5F-BF76-B91B028F7889}" srcOrd="0" destOrd="0" presId="urn:microsoft.com/office/officeart/2005/8/layout/hList1"/>
    <dgm:cxn modelId="{B1404CAE-B4B7-432C-8EA2-91ADB8956010}" srcId="{B2BBDB61-FEAA-4B18-A5A3-4D67B547C4AB}" destId="{22A85F18-8F04-4A2E-A42D-D212FCA009EF}" srcOrd="0" destOrd="0" parTransId="{7F8FA0E8-4E4A-4348-8D36-2517A0FB5BEE}" sibTransId="{8487AEC6-BD77-468D-A606-9151AB863CA5}"/>
    <dgm:cxn modelId="{AF33E433-54F5-4FAC-A8BD-CD57D082A76F}" type="presOf" srcId="{F8DF23D9-DE34-4E46-90E4-0BED1D8207CA}" destId="{14916617-16C7-4F0F-B432-02CE1FB3BCBA}" srcOrd="0" destOrd="0" presId="urn:microsoft.com/office/officeart/2005/8/layout/hList1"/>
    <dgm:cxn modelId="{03905988-A919-414C-87F9-B08A6A41F0A9}" srcId="{F8DF23D9-DE34-4E46-90E4-0BED1D8207CA}" destId="{21081584-F147-48C5-BDCA-1C9A5992610B}" srcOrd="0" destOrd="0" parTransId="{85BF7FA4-4601-49B2-A3FE-1AA6C88E41D4}" sibTransId="{17CDBCEF-AC01-43C2-98C6-BC01DBB3900B}"/>
    <dgm:cxn modelId="{440672BC-83A7-4F8F-B9C9-B77458094913}" srcId="{A287D9CE-BBAF-44EB-A64F-E7068ECBD445}" destId="{843F31B1-ECBE-48D3-97BE-1076B883A7E9}" srcOrd="0" destOrd="0" parTransId="{4E4E77FE-444A-4064-A4CB-4E256D759FCB}" sibTransId="{A979F227-0F31-4F5F-BE15-3B7B7AF44D33}"/>
    <dgm:cxn modelId="{AAA69E0C-2BAB-4CCC-87AE-D450AC0DA1F0}" type="presParOf" srcId="{7AC8F76B-7BE6-4B9C-9F3B-A2731F4124B3}" destId="{7B43126F-4C79-4D16-A55D-561B49592808}" srcOrd="0" destOrd="0" presId="urn:microsoft.com/office/officeart/2005/8/layout/hList1"/>
    <dgm:cxn modelId="{C692DD28-1841-4D98-87D6-9B7EE7C40206}" type="presParOf" srcId="{7B43126F-4C79-4D16-A55D-561B49592808}" destId="{395DD50A-0853-42BC-950D-D98E5A144E00}" srcOrd="0" destOrd="0" presId="urn:microsoft.com/office/officeart/2005/8/layout/hList1"/>
    <dgm:cxn modelId="{C09BD8D3-3655-4D0A-AF54-06BA7C0CC5E8}" type="presParOf" srcId="{7B43126F-4C79-4D16-A55D-561B49592808}" destId="{A8F21E45-48ED-4D97-A537-35E6223C88D8}" srcOrd="1" destOrd="0" presId="urn:microsoft.com/office/officeart/2005/8/layout/hList1"/>
    <dgm:cxn modelId="{85F3C57F-7859-424A-A966-B666A446E633}" type="presParOf" srcId="{7AC8F76B-7BE6-4B9C-9F3B-A2731F4124B3}" destId="{D7247D25-E143-45C9-85A9-2444F6CAF645}" srcOrd="1" destOrd="0" presId="urn:microsoft.com/office/officeart/2005/8/layout/hList1"/>
    <dgm:cxn modelId="{683419FF-B8F2-4DFA-982E-7C094E7F3709}" type="presParOf" srcId="{7AC8F76B-7BE6-4B9C-9F3B-A2731F4124B3}" destId="{5ED34F54-4FBE-4DD9-85F3-EBF521CCC06B}" srcOrd="2" destOrd="0" presId="urn:microsoft.com/office/officeart/2005/8/layout/hList1"/>
    <dgm:cxn modelId="{606687D9-B009-410C-A42C-B63C073F21DF}" type="presParOf" srcId="{5ED34F54-4FBE-4DD9-85F3-EBF521CCC06B}" destId="{BD9C41C2-CE91-4F5F-BF76-B91B028F7889}" srcOrd="0" destOrd="0" presId="urn:microsoft.com/office/officeart/2005/8/layout/hList1"/>
    <dgm:cxn modelId="{16EF2B8E-3E61-4772-9156-91645205E926}" type="presParOf" srcId="{5ED34F54-4FBE-4DD9-85F3-EBF521CCC06B}" destId="{F64DA71D-2E03-4DF2-A5A0-1300A7D39E2D}" srcOrd="1" destOrd="0" presId="urn:microsoft.com/office/officeart/2005/8/layout/hList1"/>
    <dgm:cxn modelId="{C1634FA0-520E-4870-975F-106222C5899B}" type="presParOf" srcId="{7AC8F76B-7BE6-4B9C-9F3B-A2731F4124B3}" destId="{CA748BE9-59BB-4BA1-B2E2-E9260529E146}" srcOrd="3" destOrd="0" presId="urn:microsoft.com/office/officeart/2005/8/layout/hList1"/>
    <dgm:cxn modelId="{165DD95C-A066-4773-8D64-B6A707C537E3}" type="presParOf" srcId="{7AC8F76B-7BE6-4B9C-9F3B-A2731F4124B3}" destId="{95ED323E-167D-43B6-9425-24F28F7578FD}" srcOrd="4" destOrd="0" presId="urn:microsoft.com/office/officeart/2005/8/layout/hList1"/>
    <dgm:cxn modelId="{4FAA2D13-21AE-480B-8D8F-1B144CAD4450}" type="presParOf" srcId="{95ED323E-167D-43B6-9425-24F28F7578FD}" destId="{6EE26E92-D0D3-4568-97A2-098652AB2AAA}" srcOrd="0" destOrd="0" presId="urn:microsoft.com/office/officeart/2005/8/layout/hList1"/>
    <dgm:cxn modelId="{D1497008-5F18-423A-9865-260D28DAB980}" type="presParOf" srcId="{95ED323E-167D-43B6-9425-24F28F7578FD}" destId="{76EEE3E8-B0EB-43D4-94C1-7AFF32442BC0}" srcOrd="1" destOrd="0" presId="urn:microsoft.com/office/officeart/2005/8/layout/hList1"/>
    <dgm:cxn modelId="{65B7CFD3-F31D-4A71-A49E-9AFCBB0843BF}" type="presParOf" srcId="{7AC8F76B-7BE6-4B9C-9F3B-A2731F4124B3}" destId="{09A5E3A7-C32F-48C6-98FD-A6F2F251FBE2}" srcOrd="5" destOrd="0" presId="urn:microsoft.com/office/officeart/2005/8/layout/hList1"/>
    <dgm:cxn modelId="{B25083E5-1915-4954-982F-4DD727FB90F1}" type="presParOf" srcId="{7AC8F76B-7BE6-4B9C-9F3B-A2731F4124B3}" destId="{28E1A664-485C-4389-BE82-1D969C43367F}" srcOrd="6" destOrd="0" presId="urn:microsoft.com/office/officeart/2005/8/layout/hList1"/>
    <dgm:cxn modelId="{9466A4A1-E0BA-4156-8561-DA30FE27A98C}" type="presParOf" srcId="{28E1A664-485C-4389-BE82-1D969C43367F}" destId="{14916617-16C7-4F0F-B432-02CE1FB3BCBA}" srcOrd="0" destOrd="0" presId="urn:microsoft.com/office/officeart/2005/8/layout/hList1"/>
    <dgm:cxn modelId="{4A963EF5-BDB2-4F16-A8E1-B0E0A0E0CA39}" type="presParOf" srcId="{28E1A664-485C-4389-BE82-1D969C43367F}" destId="{F9B8DC01-8091-4122-98EC-CBE91F2D551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4B88401-4B50-4B34-AA83-EF9495BF461A}" type="doc">
      <dgm:prSet loTypeId="urn:microsoft.com/office/officeart/2005/8/layout/vList2" loCatId="list" qsTypeId="urn:microsoft.com/office/officeart/2005/8/quickstyle/3d1" qsCatId="3D" csTypeId="urn:microsoft.com/office/officeart/2005/8/colors/colorful5" csCatId="colorful" phldr="1"/>
      <dgm:spPr/>
      <dgm:t>
        <a:bodyPr/>
        <a:lstStyle/>
        <a:p>
          <a:endParaRPr lang="zh-CN" altLang="en-US"/>
        </a:p>
      </dgm:t>
    </dgm:pt>
    <dgm:pt modelId="{C2CC4462-AA1B-443D-B676-7B1758EE0EC4}">
      <dgm:prSet/>
      <dgm:spPr/>
      <dgm:t>
        <a:bodyPr/>
        <a:lstStyle/>
        <a:p>
          <a:pPr rtl="0"/>
          <a:r>
            <a:rPr lang="zh-CN" dirty="0" smtClean="0">
              <a:solidFill>
                <a:schemeClr val="tx1"/>
              </a:solidFill>
            </a:rPr>
            <a:t>单一符号化</a:t>
          </a:r>
          <a:endParaRPr lang="en-US" dirty="0">
            <a:solidFill>
              <a:schemeClr val="tx1"/>
            </a:solidFill>
          </a:endParaRPr>
        </a:p>
      </dgm:t>
    </dgm:pt>
    <dgm:pt modelId="{1F2AE63E-8728-4F82-A3D0-86B246A6EFAC}" type="parTrans" cxnId="{122984F2-7CA9-4AA1-AA7F-82B9C7C1FF55}">
      <dgm:prSet/>
      <dgm:spPr/>
      <dgm:t>
        <a:bodyPr/>
        <a:lstStyle/>
        <a:p>
          <a:endParaRPr lang="zh-CN" altLang="en-US">
            <a:solidFill>
              <a:schemeClr val="tx1"/>
            </a:solidFill>
          </a:endParaRPr>
        </a:p>
      </dgm:t>
    </dgm:pt>
    <dgm:pt modelId="{5FD4CFD2-95CF-42E4-A3BC-35C06189A502}" type="sibTrans" cxnId="{122984F2-7CA9-4AA1-AA7F-82B9C7C1FF55}">
      <dgm:prSet/>
      <dgm:spPr/>
      <dgm:t>
        <a:bodyPr/>
        <a:lstStyle/>
        <a:p>
          <a:endParaRPr lang="zh-CN" altLang="en-US">
            <a:solidFill>
              <a:schemeClr val="tx1"/>
            </a:solidFill>
          </a:endParaRPr>
        </a:p>
      </dgm:t>
    </dgm:pt>
    <dgm:pt modelId="{CBD7524B-A58A-485A-8BDA-E30265589258}">
      <dgm:prSet/>
      <dgm:spPr/>
      <dgm:t>
        <a:bodyPr/>
        <a:lstStyle/>
        <a:p>
          <a:pPr rtl="0"/>
          <a:r>
            <a:rPr lang="zh-CN" dirty="0" smtClean="0">
              <a:solidFill>
                <a:schemeClr val="tx1"/>
              </a:solidFill>
            </a:rPr>
            <a:t>定性符号化</a:t>
          </a:r>
          <a:endParaRPr lang="en-US" dirty="0">
            <a:solidFill>
              <a:schemeClr val="tx1"/>
            </a:solidFill>
          </a:endParaRPr>
        </a:p>
      </dgm:t>
    </dgm:pt>
    <dgm:pt modelId="{7A540C42-F80E-498C-A82B-5EBB1AEFC679}" type="parTrans" cxnId="{171BAFB5-FA25-40A9-BA5E-37E752DA8897}">
      <dgm:prSet/>
      <dgm:spPr/>
      <dgm:t>
        <a:bodyPr/>
        <a:lstStyle/>
        <a:p>
          <a:endParaRPr lang="zh-CN" altLang="en-US">
            <a:solidFill>
              <a:schemeClr val="tx1"/>
            </a:solidFill>
          </a:endParaRPr>
        </a:p>
      </dgm:t>
    </dgm:pt>
    <dgm:pt modelId="{D6F8140B-4923-489F-B0CA-F53A8A13B0E5}" type="sibTrans" cxnId="{171BAFB5-FA25-40A9-BA5E-37E752DA8897}">
      <dgm:prSet/>
      <dgm:spPr/>
      <dgm:t>
        <a:bodyPr/>
        <a:lstStyle/>
        <a:p>
          <a:endParaRPr lang="zh-CN" altLang="en-US">
            <a:solidFill>
              <a:schemeClr val="tx1"/>
            </a:solidFill>
          </a:endParaRPr>
        </a:p>
      </dgm:t>
    </dgm:pt>
    <dgm:pt modelId="{3DDB4A67-9BF5-4990-AC3C-0851AEA1EC59}">
      <dgm:prSet/>
      <dgm:spPr/>
      <dgm:t>
        <a:bodyPr/>
        <a:lstStyle/>
        <a:p>
          <a:pPr rtl="0"/>
          <a:r>
            <a:rPr lang="zh-CN" dirty="0" smtClean="0">
              <a:solidFill>
                <a:schemeClr val="tx1"/>
              </a:solidFill>
            </a:rPr>
            <a:t>唯一值定性符号化</a:t>
          </a:r>
          <a:endParaRPr lang="en-US" dirty="0">
            <a:solidFill>
              <a:schemeClr val="tx1"/>
            </a:solidFill>
          </a:endParaRPr>
        </a:p>
      </dgm:t>
    </dgm:pt>
    <dgm:pt modelId="{0D5480BF-C64A-4CF6-BCB7-03297A66113F}" type="parTrans" cxnId="{8BBEE26A-6C10-4772-BBB1-D51E1978C3DA}">
      <dgm:prSet/>
      <dgm:spPr/>
      <dgm:t>
        <a:bodyPr/>
        <a:lstStyle/>
        <a:p>
          <a:endParaRPr lang="zh-CN" altLang="en-US">
            <a:solidFill>
              <a:schemeClr val="tx1"/>
            </a:solidFill>
          </a:endParaRPr>
        </a:p>
      </dgm:t>
    </dgm:pt>
    <dgm:pt modelId="{95D36B9B-F7F2-42D8-85CA-DCBD09B0862E}" type="sibTrans" cxnId="{8BBEE26A-6C10-4772-BBB1-D51E1978C3DA}">
      <dgm:prSet/>
      <dgm:spPr/>
      <dgm:t>
        <a:bodyPr/>
        <a:lstStyle/>
        <a:p>
          <a:endParaRPr lang="zh-CN" altLang="en-US">
            <a:solidFill>
              <a:schemeClr val="tx1"/>
            </a:solidFill>
          </a:endParaRPr>
        </a:p>
      </dgm:t>
    </dgm:pt>
    <dgm:pt modelId="{CC8027C8-520A-4A21-B2B7-F0E147B9E55A}">
      <dgm:prSet/>
      <dgm:spPr/>
      <dgm:t>
        <a:bodyPr/>
        <a:lstStyle/>
        <a:p>
          <a:pPr rtl="0"/>
          <a:r>
            <a:rPr lang="zh-CN" dirty="0" smtClean="0">
              <a:solidFill>
                <a:schemeClr val="tx1"/>
              </a:solidFill>
            </a:rPr>
            <a:t>与样式中的符号匹配定性符号化</a:t>
          </a:r>
          <a:endParaRPr lang="en-US" dirty="0">
            <a:solidFill>
              <a:schemeClr val="tx1"/>
            </a:solidFill>
          </a:endParaRPr>
        </a:p>
      </dgm:t>
    </dgm:pt>
    <dgm:pt modelId="{1BAF9399-C060-4154-86F4-EFFE9973C44E}" type="parTrans" cxnId="{3CADD5F7-511E-4C51-833F-2CB3278DAA16}">
      <dgm:prSet/>
      <dgm:spPr/>
      <dgm:t>
        <a:bodyPr/>
        <a:lstStyle/>
        <a:p>
          <a:endParaRPr lang="zh-CN" altLang="en-US">
            <a:solidFill>
              <a:schemeClr val="tx1"/>
            </a:solidFill>
          </a:endParaRPr>
        </a:p>
      </dgm:t>
    </dgm:pt>
    <dgm:pt modelId="{1A467308-9FEE-41D2-9E0F-BB540C8BAD15}" type="sibTrans" cxnId="{3CADD5F7-511E-4C51-833F-2CB3278DAA16}">
      <dgm:prSet/>
      <dgm:spPr/>
      <dgm:t>
        <a:bodyPr/>
        <a:lstStyle/>
        <a:p>
          <a:endParaRPr lang="zh-CN" altLang="en-US">
            <a:solidFill>
              <a:schemeClr val="tx1"/>
            </a:solidFill>
          </a:endParaRPr>
        </a:p>
      </dgm:t>
    </dgm:pt>
    <dgm:pt modelId="{1B57F87C-521D-4595-9EBD-F0515563E467}">
      <dgm:prSet/>
      <dgm:spPr/>
      <dgm:t>
        <a:bodyPr/>
        <a:lstStyle/>
        <a:p>
          <a:pPr rtl="0"/>
          <a:r>
            <a:rPr lang="zh-CN" dirty="0" smtClean="0">
              <a:solidFill>
                <a:schemeClr val="tx1"/>
              </a:solidFill>
            </a:rPr>
            <a:t>定量符号化</a:t>
          </a:r>
          <a:endParaRPr lang="en-US" dirty="0">
            <a:solidFill>
              <a:schemeClr val="tx1"/>
            </a:solidFill>
          </a:endParaRPr>
        </a:p>
      </dgm:t>
    </dgm:pt>
    <dgm:pt modelId="{2157DFEB-1D24-4F8B-99CF-10853F7DB476}" type="parTrans" cxnId="{5FEF6D2E-5C59-44EA-A520-76BC5C475482}">
      <dgm:prSet/>
      <dgm:spPr/>
      <dgm:t>
        <a:bodyPr/>
        <a:lstStyle/>
        <a:p>
          <a:endParaRPr lang="zh-CN" altLang="en-US">
            <a:solidFill>
              <a:schemeClr val="tx1"/>
            </a:solidFill>
          </a:endParaRPr>
        </a:p>
      </dgm:t>
    </dgm:pt>
    <dgm:pt modelId="{5FAF9946-17F9-4AB9-8283-76D51A537EB9}" type="sibTrans" cxnId="{5FEF6D2E-5C59-44EA-A520-76BC5C475482}">
      <dgm:prSet/>
      <dgm:spPr/>
      <dgm:t>
        <a:bodyPr/>
        <a:lstStyle/>
        <a:p>
          <a:endParaRPr lang="zh-CN" altLang="en-US">
            <a:solidFill>
              <a:schemeClr val="tx1"/>
            </a:solidFill>
          </a:endParaRPr>
        </a:p>
      </dgm:t>
    </dgm:pt>
    <dgm:pt modelId="{9FE251D4-389B-4D9D-844F-CB3851688C38}">
      <dgm:prSet/>
      <dgm:spPr/>
      <dgm:t>
        <a:bodyPr/>
        <a:lstStyle/>
        <a:p>
          <a:pPr rtl="0"/>
          <a:r>
            <a:rPr lang="zh-CN" dirty="0" smtClean="0">
              <a:solidFill>
                <a:schemeClr val="tx1"/>
              </a:solidFill>
            </a:rPr>
            <a:t>分级色彩定量符号化</a:t>
          </a:r>
          <a:endParaRPr lang="en-US" dirty="0">
            <a:solidFill>
              <a:schemeClr val="tx1"/>
            </a:solidFill>
          </a:endParaRPr>
        </a:p>
      </dgm:t>
    </dgm:pt>
    <dgm:pt modelId="{7671A29C-0177-48EF-BE45-70E240E27C30}" type="parTrans" cxnId="{50BACF40-D015-4551-8CA7-249554FEF238}">
      <dgm:prSet/>
      <dgm:spPr/>
      <dgm:t>
        <a:bodyPr/>
        <a:lstStyle/>
        <a:p>
          <a:endParaRPr lang="zh-CN" altLang="en-US">
            <a:solidFill>
              <a:schemeClr val="tx1"/>
            </a:solidFill>
          </a:endParaRPr>
        </a:p>
      </dgm:t>
    </dgm:pt>
    <dgm:pt modelId="{89FEF0CD-CF37-4BCA-B560-E29E48656C3E}" type="sibTrans" cxnId="{50BACF40-D015-4551-8CA7-249554FEF238}">
      <dgm:prSet/>
      <dgm:spPr/>
      <dgm:t>
        <a:bodyPr/>
        <a:lstStyle/>
        <a:p>
          <a:endParaRPr lang="zh-CN" altLang="en-US">
            <a:solidFill>
              <a:schemeClr val="tx1"/>
            </a:solidFill>
          </a:endParaRPr>
        </a:p>
      </dgm:t>
    </dgm:pt>
    <dgm:pt modelId="{D8F9A826-30DD-48B5-A537-DA2EA69A0DD4}">
      <dgm:prSet/>
      <dgm:spPr/>
      <dgm:t>
        <a:bodyPr/>
        <a:lstStyle/>
        <a:p>
          <a:pPr rtl="0"/>
          <a:r>
            <a:rPr lang="zh-CN" dirty="0" smtClean="0">
              <a:solidFill>
                <a:schemeClr val="tx1"/>
              </a:solidFill>
            </a:rPr>
            <a:t>比例符号</a:t>
          </a:r>
          <a:endParaRPr lang="en-US" dirty="0">
            <a:solidFill>
              <a:schemeClr val="tx1"/>
            </a:solidFill>
          </a:endParaRPr>
        </a:p>
      </dgm:t>
    </dgm:pt>
    <dgm:pt modelId="{693E6E22-382F-4FBE-8E4B-6EC28C3A4235}" type="parTrans" cxnId="{C26B5D80-C08D-418D-9FD3-5527B3CD174E}">
      <dgm:prSet/>
      <dgm:spPr/>
      <dgm:t>
        <a:bodyPr/>
        <a:lstStyle/>
        <a:p>
          <a:endParaRPr lang="zh-CN" altLang="en-US">
            <a:solidFill>
              <a:schemeClr val="tx1"/>
            </a:solidFill>
          </a:endParaRPr>
        </a:p>
      </dgm:t>
    </dgm:pt>
    <dgm:pt modelId="{F7170582-6FDF-406A-B75A-431D0D7884BB}" type="sibTrans" cxnId="{C26B5D80-C08D-418D-9FD3-5527B3CD174E}">
      <dgm:prSet/>
      <dgm:spPr/>
      <dgm:t>
        <a:bodyPr/>
        <a:lstStyle/>
        <a:p>
          <a:endParaRPr lang="zh-CN" altLang="en-US">
            <a:solidFill>
              <a:schemeClr val="tx1"/>
            </a:solidFill>
          </a:endParaRPr>
        </a:p>
      </dgm:t>
    </dgm:pt>
    <dgm:pt modelId="{5A183964-C9AC-43E4-8253-C0FF2751CBEA}">
      <dgm:prSet/>
      <dgm:spPr/>
      <dgm:t>
        <a:bodyPr/>
        <a:lstStyle/>
        <a:p>
          <a:pPr rtl="0"/>
          <a:r>
            <a:rPr lang="zh-CN" dirty="0" smtClean="0">
              <a:solidFill>
                <a:schemeClr val="tx1"/>
              </a:solidFill>
            </a:rPr>
            <a:t>点密度</a:t>
          </a:r>
          <a:endParaRPr lang="en-US" dirty="0">
            <a:solidFill>
              <a:schemeClr val="tx1"/>
            </a:solidFill>
          </a:endParaRPr>
        </a:p>
      </dgm:t>
    </dgm:pt>
    <dgm:pt modelId="{E40BFB74-1549-4128-98C3-95AA66FA05E8}" type="parTrans" cxnId="{B1A2D9CF-CB81-4AA7-8430-421845E0EE27}">
      <dgm:prSet/>
      <dgm:spPr/>
      <dgm:t>
        <a:bodyPr/>
        <a:lstStyle/>
        <a:p>
          <a:endParaRPr lang="zh-CN" altLang="en-US">
            <a:solidFill>
              <a:schemeClr val="tx1"/>
            </a:solidFill>
          </a:endParaRPr>
        </a:p>
      </dgm:t>
    </dgm:pt>
    <dgm:pt modelId="{C97C1B44-A717-49A6-8DDC-936334F4E355}" type="sibTrans" cxnId="{B1A2D9CF-CB81-4AA7-8430-421845E0EE27}">
      <dgm:prSet/>
      <dgm:spPr/>
      <dgm:t>
        <a:bodyPr/>
        <a:lstStyle/>
        <a:p>
          <a:endParaRPr lang="zh-CN" altLang="en-US">
            <a:solidFill>
              <a:schemeClr val="tx1"/>
            </a:solidFill>
          </a:endParaRPr>
        </a:p>
      </dgm:t>
    </dgm:pt>
    <dgm:pt modelId="{40C7ADC5-6F08-451D-9C5E-FAE019FED977}">
      <dgm:prSet/>
      <dgm:spPr/>
      <dgm:t>
        <a:bodyPr/>
        <a:lstStyle/>
        <a:p>
          <a:pPr rtl="0"/>
          <a:r>
            <a:rPr lang="zh-CN" dirty="0" smtClean="0">
              <a:solidFill>
                <a:schemeClr val="tx1"/>
              </a:solidFill>
            </a:rPr>
            <a:t>统计图表符号化</a:t>
          </a:r>
          <a:endParaRPr lang="en-US" dirty="0">
            <a:solidFill>
              <a:schemeClr val="tx1"/>
            </a:solidFill>
          </a:endParaRPr>
        </a:p>
      </dgm:t>
    </dgm:pt>
    <dgm:pt modelId="{3EFA7E3C-9641-4F91-9163-CAB8185EEA52}" type="parTrans" cxnId="{F3184586-A31C-48A1-8760-452CE1AA54FF}">
      <dgm:prSet/>
      <dgm:spPr/>
      <dgm:t>
        <a:bodyPr/>
        <a:lstStyle/>
        <a:p>
          <a:endParaRPr lang="zh-CN" altLang="en-US">
            <a:solidFill>
              <a:schemeClr val="tx1"/>
            </a:solidFill>
          </a:endParaRPr>
        </a:p>
      </dgm:t>
    </dgm:pt>
    <dgm:pt modelId="{2A1F4DD0-608E-4714-998B-B2BE7DDAE0C6}" type="sibTrans" cxnId="{F3184586-A31C-48A1-8760-452CE1AA54FF}">
      <dgm:prSet/>
      <dgm:spPr/>
      <dgm:t>
        <a:bodyPr/>
        <a:lstStyle/>
        <a:p>
          <a:endParaRPr lang="zh-CN" altLang="en-US">
            <a:solidFill>
              <a:schemeClr val="tx1"/>
            </a:solidFill>
          </a:endParaRPr>
        </a:p>
      </dgm:t>
    </dgm:pt>
    <dgm:pt modelId="{1152E209-4B7A-4368-87ED-D83066F9273B}">
      <dgm:prSet/>
      <dgm:spPr/>
      <dgm:t>
        <a:bodyPr/>
        <a:lstStyle/>
        <a:p>
          <a:pPr rtl="0"/>
          <a:r>
            <a:rPr lang="zh-CN" dirty="0" smtClean="0">
              <a:solidFill>
                <a:schemeClr val="tx1"/>
              </a:solidFill>
            </a:rPr>
            <a:t>组合符号化</a:t>
          </a:r>
          <a:endParaRPr lang="zh-CN" dirty="0">
            <a:solidFill>
              <a:schemeClr val="tx1"/>
            </a:solidFill>
          </a:endParaRPr>
        </a:p>
      </dgm:t>
    </dgm:pt>
    <dgm:pt modelId="{AE8A6648-E642-4277-82C8-D3035D0F4D40}" type="parTrans" cxnId="{1055549D-323F-4E83-B632-908D27CC72CA}">
      <dgm:prSet/>
      <dgm:spPr/>
      <dgm:t>
        <a:bodyPr/>
        <a:lstStyle/>
        <a:p>
          <a:endParaRPr lang="zh-CN" altLang="en-US">
            <a:solidFill>
              <a:schemeClr val="tx1"/>
            </a:solidFill>
          </a:endParaRPr>
        </a:p>
      </dgm:t>
    </dgm:pt>
    <dgm:pt modelId="{05B0B1BA-8C46-40AF-9061-A6BEE26F5207}" type="sibTrans" cxnId="{1055549D-323F-4E83-B632-908D27CC72CA}">
      <dgm:prSet/>
      <dgm:spPr/>
      <dgm:t>
        <a:bodyPr/>
        <a:lstStyle/>
        <a:p>
          <a:endParaRPr lang="zh-CN" altLang="en-US">
            <a:solidFill>
              <a:schemeClr val="tx1"/>
            </a:solidFill>
          </a:endParaRPr>
        </a:p>
      </dgm:t>
    </dgm:pt>
    <dgm:pt modelId="{8D8E24C1-CA1D-405D-926A-D9E2DAB8ECEB}" type="pres">
      <dgm:prSet presAssocID="{34B88401-4B50-4B34-AA83-EF9495BF461A}" presName="linear" presStyleCnt="0">
        <dgm:presLayoutVars>
          <dgm:animLvl val="lvl"/>
          <dgm:resizeHandles val="exact"/>
        </dgm:presLayoutVars>
      </dgm:prSet>
      <dgm:spPr/>
      <dgm:t>
        <a:bodyPr/>
        <a:lstStyle/>
        <a:p>
          <a:endParaRPr lang="zh-CN" altLang="en-US"/>
        </a:p>
      </dgm:t>
    </dgm:pt>
    <dgm:pt modelId="{8869FEC2-801A-4036-BE70-FAE2328A251F}" type="pres">
      <dgm:prSet presAssocID="{C2CC4462-AA1B-443D-B676-7B1758EE0EC4}" presName="parentText" presStyleLbl="node1" presStyleIdx="0" presStyleCnt="5">
        <dgm:presLayoutVars>
          <dgm:chMax val="0"/>
          <dgm:bulletEnabled val="1"/>
        </dgm:presLayoutVars>
      </dgm:prSet>
      <dgm:spPr/>
      <dgm:t>
        <a:bodyPr/>
        <a:lstStyle/>
        <a:p>
          <a:endParaRPr lang="zh-CN" altLang="en-US"/>
        </a:p>
      </dgm:t>
    </dgm:pt>
    <dgm:pt modelId="{B8D8A4BE-E441-477C-8654-CDD202AD330B}" type="pres">
      <dgm:prSet presAssocID="{5FD4CFD2-95CF-42E4-A3BC-35C06189A502}" presName="spacer" presStyleCnt="0"/>
      <dgm:spPr/>
    </dgm:pt>
    <dgm:pt modelId="{929D3E5B-78D8-4B75-96C4-0E21177CDAA3}" type="pres">
      <dgm:prSet presAssocID="{CBD7524B-A58A-485A-8BDA-E30265589258}" presName="parentText" presStyleLbl="node1" presStyleIdx="1" presStyleCnt="5">
        <dgm:presLayoutVars>
          <dgm:chMax val="0"/>
          <dgm:bulletEnabled val="1"/>
        </dgm:presLayoutVars>
      </dgm:prSet>
      <dgm:spPr/>
      <dgm:t>
        <a:bodyPr/>
        <a:lstStyle/>
        <a:p>
          <a:endParaRPr lang="zh-CN" altLang="en-US"/>
        </a:p>
      </dgm:t>
    </dgm:pt>
    <dgm:pt modelId="{CED4AF55-B1A4-43A3-A659-902584542F20}" type="pres">
      <dgm:prSet presAssocID="{CBD7524B-A58A-485A-8BDA-E30265589258}" presName="childText" presStyleLbl="revTx" presStyleIdx="0" presStyleCnt="2">
        <dgm:presLayoutVars>
          <dgm:bulletEnabled val="1"/>
        </dgm:presLayoutVars>
      </dgm:prSet>
      <dgm:spPr/>
      <dgm:t>
        <a:bodyPr/>
        <a:lstStyle/>
        <a:p>
          <a:endParaRPr lang="zh-CN" altLang="en-US"/>
        </a:p>
      </dgm:t>
    </dgm:pt>
    <dgm:pt modelId="{5F0CB2F4-6184-4A6E-A345-6243209A60BE}" type="pres">
      <dgm:prSet presAssocID="{1B57F87C-521D-4595-9EBD-F0515563E467}" presName="parentText" presStyleLbl="node1" presStyleIdx="2" presStyleCnt="5">
        <dgm:presLayoutVars>
          <dgm:chMax val="0"/>
          <dgm:bulletEnabled val="1"/>
        </dgm:presLayoutVars>
      </dgm:prSet>
      <dgm:spPr/>
      <dgm:t>
        <a:bodyPr/>
        <a:lstStyle/>
        <a:p>
          <a:endParaRPr lang="zh-CN" altLang="en-US"/>
        </a:p>
      </dgm:t>
    </dgm:pt>
    <dgm:pt modelId="{93C82F40-5B56-4DF6-93ED-49DAC0A4F8EE}" type="pres">
      <dgm:prSet presAssocID="{1B57F87C-521D-4595-9EBD-F0515563E467}" presName="childText" presStyleLbl="revTx" presStyleIdx="1" presStyleCnt="2">
        <dgm:presLayoutVars>
          <dgm:bulletEnabled val="1"/>
        </dgm:presLayoutVars>
      </dgm:prSet>
      <dgm:spPr/>
      <dgm:t>
        <a:bodyPr/>
        <a:lstStyle/>
        <a:p>
          <a:endParaRPr lang="zh-CN" altLang="en-US"/>
        </a:p>
      </dgm:t>
    </dgm:pt>
    <dgm:pt modelId="{F7D99E9A-8CC5-4936-9D3B-E62EBF813E8D}" type="pres">
      <dgm:prSet presAssocID="{40C7ADC5-6F08-451D-9C5E-FAE019FED977}" presName="parentText" presStyleLbl="node1" presStyleIdx="3" presStyleCnt="5">
        <dgm:presLayoutVars>
          <dgm:chMax val="0"/>
          <dgm:bulletEnabled val="1"/>
        </dgm:presLayoutVars>
      </dgm:prSet>
      <dgm:spPr/>
      <dgm:t>
        <a:bodyPr/>
        <a:lstStyle/>
        <a:p>
          <a:endParaRPr lang="zh-CN" altLang="en-US"/>
        </a:p>
      </dgm:t>
    </dgm:pt>
    <dgm:pt modelId="{4E70948F-D757-449D-A14F-2FD4EF2FFD21}" type="pres">
      <dgm:prSet presAssocID="{2A1F4DD0-608E-4714-998B-B2BE7DDAE0C6}" presName="spacer" presStyleCnt="0"/>
      <dgm:spPr/>
    </dgm:pt>
    <dgm:pt modelId="{385FA56A-0EE2-4F55-8445-4F417F575AF6}" type="pres">
      <dgm:prSet presAssocID="{1152E209-4B7A-4368-87ED-D83066F9273B}" presName="parentText" presStyleLbl="node1" presStyleIdx="4" presStyleCnt="5">
        <dgm:presLayoutVars>
          <dgm:chMax val="0"/>
          <dgm:bulletEnabled val="1"/>
        </dgm:presLayoutVars>
      </dgm:prSet>
      <dgm:spPr/>
      <dgm:t>
        <a:bodyPr/>
        <a:lstStyle/>
        <a:p>
          <a:endParaRPr lang="zh-CN" altLang="en-US"/>
        </a:p>
      </dgm:t>
    </dgm:pt>
  </dgm:ptLst>
  <dgm:cxnLst>
    <dgm:cxn modelId="{921489FB-B067-4FBE-9D78-96CE734080CE}" type="presOf" srcId="{C2CC4462-AA1B-443D-B676-7B1758EE0EC4}" destId="{8869FEC2-801A-4036-BE70-FAE2328A251F}" srcOrd="0" destOrd="0" presId="urn:microsoft.com/office/officeart/2005/8/layout/vList2"/>
    <dgm:cxn modelId="{5727C8AE-990A-464D-945D-8B62ACB32034}" type="presOf" srcId="{1B57F87C-521D-4595-9EBD-F0515563E467}" destId="{5F0CB2F4-6184-4A6E-A345-6243209A60BE}" srcOrd="0" destOrd="0" presId="urn:microsoft.com/office/officeart/2005/8/layout/vList2"/>
    <dgm:cxn modelId="{50BACF40-D015-4551-8CA7-249554FEF238}" srcId="{1B57F87C-521D-4595-9EBD-F0515563E467}" destId="{9FE251D4-389B-4D9D-844F-CB3851688C38}" srcOrd="0" destOrd="0" parTransId="{7671A29C-0177-48EF-BE45-70E240E27C30}" sibTransId="{89FEF0CD-CF37-4BCA-B560-E29E48656C3E}"/>
    <dgm:cxn modelId="{171BAFB5-FA25-40A9-BA5E-37E752DA8897}" srcId="{34B88401-4B50-4B34-AA83-EF9495BF461A}" destId="{CBD7524B-A58A-485A-8BDA-E30265589258}" srcOrd="1" destOrd="0" parTransId="{7A540C42-F80E-498C-A82B-5EBB1AEFC679}" sibTransId="{D6F8140B-4923-489F-B0CA-F53A8A13B0E5}"/>
    <dgm:cxn modelId="{D5A4AFFC-F5B5-4B64-BBA8-085F2895D336}" type="presOf" srcId="{D8F9A826-30DD-48B5-A537-DA2EA69A0DD4}" destId="{93C82F40-5B56-4DF6-93ED-49DAC0A4F8EE}" srcOrd="0" destOrd="1" presId="urn:microsoft.com/office/officeart/2005/8/layout/vList2"/>
    <dgm:cxn modelId="{01FC7A24-96D5-4FA3-8F9E-4144E790C0FC}" type="presOf" srcId="{CC8027C8-520A-4A21-B2B7-F0E147B9E55A}" destId="{CED4AF55-B1A4-43A3-A659-902584542F20}" srcOrd="0" destOrd="1" presId="urn:microsoft.com/office/officeart/2005/8/layout/vList2"/>
    <dgm:cxn modelId="{200EE2F2-62EB-40A8-AF4F-8D17DA5C6BE9}" type="presOf" srcId="{9FE251D4-389B-4D9D-844F-CB3851688C38}" destId="{93C82F40-5B56-4DF6-93ED-49DAC0A4F8EE}" srcOrd="0" destOrd="0" presId="urn:microsoft.com/office/officeart/2005/8/layout/vList2"/>
    <dgm:cxn modelId="{C26B5D80-C08D-418D-9FD3-5527B3CD174E}" srcId="{1B57F87C-521D-4595-9EBD-F0515563E467}" destId="{D8F9A826-30DD-48B5-A537-DA2EA69A0DD4}" srcOrd="1" destOrd="0" parTransId="{693E6E22-382F-4FBE-8E4B-6EC28C3A4235}" sibTransId="{F7170582-6FDF-406A-B75A-431D0D7884BB}"/>
    <dgm:cxn modelId="{5FEF6D2E-5C59-44EA-A520-76BC5C475482}" srcId="{34B88401-4B50-4B34-AA83-EF9495BF461A}" destId="{1B57F87C-521D-4595-9EBD-F0515563E467}" srcOrd="2" destOrd="0" parTransId="{2157DFEB-1D24-4F8B-99CF-10853F7DB476}" sibTransId="{5FAF9946-17F9-4AB9-8283-76D51A537EB9}"/>
    <dgm:cxn modelId="{81A7F4EB-0A89-4B17-9554-06B8F50645FC}" type="presOf" srcId="{CBD7524B-A58A-485A-8BDA-E30265589258}" destId="{929D3E5B-78D8-4B75-96C4-0E21177CDAA3}" srcOrd="0" destOrd="0" presId="urn:microsoft.com/office/officeart/2005/8/layout/vList2"/>
    <dgm:cxn modelId="{1055549D-323F-4E83-B632-908D27CC72CA}" srcId="{34B88401-4B50-4B34-AA83-EF9495BF461A}" destId="{1152E209-4B7A-4368-87ED-D83066F9273B}" srcOrd="4" destOrd="0" parTransId="{AE8A6648-E642-4277-82C8-D3035D0F4D40}" sibTransId="{05B0B1BA-8C46-40AF-9061-A6BEE26F5207}"/>
    <dgm:cxn modelId="{856EF6C9-776B-4866-B72B-323AABD94C1B}" type="presOf" srcId="{34B88401-4B50-4B34-AA83-EF9495BF461A}" destId="{8D8E24C1-CA1D-405D-926A-D9E2DAB8ECEB}" srcOrd="0" destOrd="0" presId="urn:microsoft.com/office/officeart/2005/8/layout/vList2"/>
    <dgm:cxn modelId="{3BFBDB6E-969B-4065-998D-46365CEE0C2F}" type="presOf" srcId="{1152E209-4B7A-4368-87ED-D83066F9273B}" destId="{385FA56A-0EE2-4F55-8445-4F417F575AF6}" srcOrd="0" destOrd="0" presId="urn:microsoft.com/office/officeart/2005/8/layout/vList2"/>
    <dgm:cxn modelId="{3CADD5F7-511E-4C51-833F-2CB3278DAA16}" srcId="{CBD7524B-A58A-485A-8BDA-E30265589258}" destId="{CC8027C8-520A-4A21-B2B7-F0E147B9E55A}" srcOrd="1" destOrd="0" parTransId="{1BAF9399-C060-4154-86F4-EFFE9973C44E}" sibTransId="{1A467308-9FEE-41D2-9E0F-BB540C8BAD15}"/>
    <dgm:cxn modelId="{8BBEE26A-6C10-4772-BBB1-D51E1978C3DA}" srcId="{CBD7524B-A58A-485A-8BDA-E30265589258}" destId="{3DDB4A67-9BF5-4990-AC3C-0851AEA1EC59}" srcOrd="0" destOrd="0" parTransId="{0D5480BF-C64A-4CF6-BCB7-03297A66113F}" sibTransId="{95D36B9B-F7F2-42D8-85CA-DCBD09B0862E}"/>
    <dgm:cxn modelId="{29EB7E12-37B8-44B2-BD92-0233CF76F156}" type="presOf" srcId="{40C7ADC5-6F08-451D-9C5E-FAE019FED977}" destId="{F7D99E9A-8CC5-4936-9D3B-E62EBF813E8D}" srcOrd="0" destOrd="0" presId="urn:microsoft.com/office/officeart/2005/8/layout/vList2"/>
    <dgm:cxn modelId="{F2D5F3BA-6D55-4894-856B-F27EFC3287EA}" type="presOf" srcId="{3DDB4A67-9BF5-4990-AC3C-0851AEA1EC59}" destId="{CED4AF55-B1A4-43A3-A659-902584542F20}" srcOrd="0" destOrd="0" presId="urn:microsoft.com/office/officeart/2005/8/layout/vList2"/>
    <dgm:cxn modelId="{B1A2D9CF-CB81-4AA7-8430-421845E0EE27}" srcId="{1B57F87C-521D-4595-9EBD-F0515563E467}" destId="{5A183964-C9AC-43E4-8253-C0FF2751CBEA}" srcOrd="2" destOrd="0" parTransId="{E40BFB74-1549-4128-98C3-95AA66FA05E8}" sibTransId="{C97C1B44-A717-49A6-8DDC-936334F4E355}"/>
    <dgm:cxn modelId="{0FB71444-E5A6-411F-B161-EBEEC5F7E937}" type="presOf" srcId="{5A183964-C9AC-43E4-8253-C0FF2751CBEA}" destId="{93C82F40-5B56-4DF6-93ED-49DAC0A4F8EE}" srcOrd="0" destOrd="2" presId="urn:microsoft.com/office/officeart/2005/8/layout/vList2"/>
    <dgm:cxn modelId="{F3184586-A31C-48A1-8760-452CE1AA54FF}" srcId="{34B88401-4B50-4B34-AA83-EF9495BF461A}" destId="{40C7ADC5-6F08-451D-9C5E-FAE019FED977}" srcOrd="3" destOrd="0" parTransId="{3EFA7E3C-9641-4F91-9163-CAB8185EEA52}" sibTransId="{2A1F4DD0-608E-4714-998B-B2BE7DDAE0C6}"/>
    <dgm:cxn modelId="{122984F2-7CA9-4AA1-AA7F-82B9C7C1FF55}" srcId="{34B88401-4B50-4B34-AA83-EF9495BF461A}" destId="{C2CC4462-AA1B-443D-B676-7B1758EE0EC4}" srcOrd="0" destOrd="0" parTransId="{1F2AE63E-8728-4F82-A3D0-86B246A6EFAC}" sibTransId="{5FD4CFD2-95CF-42E4-A3BC-35C06189A502}"/>
    <dgm:cxn modelId="{A34A73CF-6D4D-4DDE-A288-BDCD7D6CE61E}" type="presParOf" srcId="{8D8E24C1-CA1D-405D-926A-D9E2DAB8ECEB}" destId="{8869FEC2-801A-4036-BE70-FAE2328A251F}" srcOrd="0" destOrd="0" presId="urn:microsoft.com/office/officeart/2005/8/layout/vList2"/>
    <dgm:cxn modelId="{21BDA240-2AE6-4290-ABB5-BB82B959C938}" type="presParOf" srcId="{8D8E24C1-CA1D-405D-926A-D9E2DAB8ECEB}" destId="{B8D8A4BE-E441-477C-8654-CDD202AD330B}" srcOrd="1" destOrd="0" presId="urn:microsoft.com/office/officeart/2005/8/layout/vList2"/>
    <dgm:cxn modelId="{3A195F33-A389-4F58-ADA6-38A8D37A61C1}" type="presParOf" srcId="{8D8E24C1-CA1D-405D-926A-D9E2DAB8ECEB}" destId="{929D3E5B-78D8-4B75-96C4-0E21177CDAA3}" srcOrd="2" destOrd="0" presId="urn:microsoft.com/office/officeart/2005/8/layout/vList2"/>
    <dgm:cxn modelId="{FD661348-832A-4CA9-9D5A-413E8F49CBDD}" type="presParOf" srcId="{8D8E24C1-CA1D-405D-926A-D9E2DAB8ECEB}" destId="{CED4AF55-B1A4-43A3-A659-902584542F20}" srcOrd="3" destOrd="0" presId="urn:microsoft.com/office/officeart/2005/8/layout/vList2"/>
    <dgm:cxn modelId="{12FAE3B7-9CDE-4103-BEB4-D7A44B413176}" type="presParOf" srcId="{8D8E24C1-CA1D-405D-926A-D9E2DAB8ECEB}" destId="{5F0CB2F4-6184-4A6E-A345-6243209A60BE}" srcOrd="4" destOrd="0" presId="urn:microsoft.com/office/officeart/2005/8/layout/vList2"/>
    <dgm:cxn modelId="{649D4625-3964-4B82-A377-DAF04AA00A3D}" type="presParOf" srcId="{8D8E24C1-CA1D-405D-926A-D9E2DAB8ECEB}" destId="{93C82F40-5B56-4DF6-93ED-49DAC0A4F8EE}" srcOrd="5" destOrd="0" presId="urn:microsoft.com/office/officeart/2005/8/layout/vList2"/>
    <dgm:cxn modelId="{7432746C-8BC1-47C9-9DD0-D2A6B0BE4D65}" type="presParOf" srcId="{8D8E24C1-CA1D-405D-926A-D9E2DAB8ECEB}" destId="{F7D99E9A-8CC5-4936-9D3B-E62EBF813E8D}" srcOrd="6" destOrd="0" presId="urn:microsoft.com/office/officeart/2005/8/layout/vList2"/>
    <dgm:cxn modelId="{9268358A-6BC8-498B-8E01-D48C1B7D6A99}" type="presParOf" srcId="{8D8E24C1-CA1D-405D-926A-D9E2DAB8ECEB}" destId="{4E70948F-D757-449D-A14F-2FD4EF2FFD21}" srcOrd="7" destOrd="0" presId="urn:microsoft.com/office/officeart/2005/8/layout/vList2"/>
    <dgm:cxn modelId="{B7593490-BB4A-45BD-821D-6CBAC2FC9841}" type="presParOf" srcId="{8D8E24C1-CA1D-405D-926A-D9E2DAB8ECEB}" destId="{385FA56A-0EE2-4F55-8445-4F417F575AF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5695F-4AC5-4091-A91D-4A79591E2467}">
      <dsp:nvSpPr>
        <dsp:cNvPr id="0" name=""/>
        <dsp:cNvSpPr/>
      </dsp:nvSpPr>
      <dsp:spPr>
        <a:xfrm>
          <a:off x="0" y="987178"/>
          <a:ext cx="5040560" cy="703093"/>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150000"/>
            </a:lnSpc>
            <a:spcBef>
              <a:spcPct val="0"/>
            </a:spcBef>
            <a:spcAft>
              <a:spcPct val="35000"/>
            </a:spcAft>
          </a:pPr>
          <a:r>
            <a:rPr lang="zh-CN" altLang="en-US" sz="2200" b="1" kern="1200" dirty="0" smtClean="0">
              <a:solidFill>
                <a:schemeClr val="tx1"/>
              </a:solidFill>
              <a:effectLst/>
            </a:rPr>
            <a:t>空间数据可视化</a:t>
          </a:r>
          <a:endParaRPr lang="en-US" sz="2200" b="1" kern="1200" dirty="0">
            <a:solidFill>
              <a:schemeClr val="tx1"/>
            </a:solidFill>
            <a:effectLst/>
          </a:endParaRPr>
        </a:p>
      </dsp:txBody>
      <dsp:txXfrm>
        <a:off x="34322" y="1021500"/>
        <a:ext cx="4971916" cy="634449"/>
      </dsp:txXfrm>
    </dsp:sp>
    <dsp:sp modelId="{3D55EC9C-13CE-47E6-A182-059D8B3BFEE7}">
      <dsp:nvSpPr>
        <dsp:cNvPr id="0" name=""/>
        <dsp:cNvSpPr/>
      </dsp:nvSpPr>
      <dsp:spPr>
        <a:xfrm>
          <a:off x="0" y="1874591"/>
          <a:ext cx="5040560" cy="70262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150000"/>
            </a:lnSpc>
            <a:spcBef>
              <a:spcPct val="0"/>
            </a:spcBef>
            <a:spcAft>
              <a:spcPct val="35000"/>
            </a:spcAft>
          </a:pPr>
          <a:r>
            <a:rPr lang="zh-CN" altLang="en-US" sz="2200" b="1" kern="1200" dirty="0" smtClean="0">
              <a:solidFill>
                <a:schemeClr val="tx1"/>
              </a:solidFill>
              <a:effectLst/>
            </a:rPr>
            <a:t>地图制图</a:t>
          </a:r>
          <a:endParaRPr lang="zh-CN" altLang="en-US" sz="2200" b="1" kern="1200" dirty="0">
            <a:solidFill>
              <a:schemeClr val="tx1"/>
            </a:solidFill>
            <a:effectLst/>
          </a:endParaRPr>
        </a:p>
      </dsp:txBody>
      <dsp:txXfrm>
        <a:off x="34299" y="1908890"/>
        <a:ext cx="4971962" cy="6340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459F6-2653-4B59-95FE-ADA1F20B8725}">
      <dsp:nvSpPr>
        <dsp:cNvPr id="0" name=""/>
        <dsp:cNvSpPr/>
      </dsp:nvSpPr>
      <dsp:spPr>
        <a:xfrm>
          <a:off x="3449" y="458456"/>
          <a:ext cx="3016143" cy="3016143"/>
        </a:xfrm>
        <a:prstGeom prst="ellipse">
          <a:avLst/>
        </a:prstGeom>
        <a:solidFill>
          <a:schemeClr val="accent5">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65988" tIns="30480" rIns="165988" bIns="30480" numCol="1" spcCol="1270" anchor="ctr" anchorCtr="1">
          <a:noAutofit/>
        </a:bodyPr>
        <a:lstStyle/>
        <a:p>
          <a:pPr lvl="0" algn="l" defTabSz="1066800">
            <a:lnSpc>
              <a:spcPct val="90000"/>
            </a:lnSpc>
            <a:spcBef>
              <a:spcPct val="0"/>
            </a:spcBef>
            <a:spcAft>
              <a:spcPct val="35000"/>
            </a:spcAft>
          </a:pPr>
          <a:r>
            <a:rPr lang="zh-CN" altLang="en-US" sz="2400" kern="1200" dirty="0" smtClean="0"/>
            <a:t>唯一值</a:t>
          </a:r>
          <a:endParaRPr lang="zh-CN" altLang="en-US" sz="2400" kern="1200" dirty="0"/>
        </a:p>
        <a:p>
          <a:pPr marL="114300" lvl="1" indent="-114300" algn="l" defTabSz="622300">
            <a:lnSpc>
              <a:spcPct val="90000"/>
            </a:lnSpc>
            <a:spcBef>
              <a:spcPct val="0"/>
            </a:spcBef>
            <a:spcAft>
              <a:spcPct val="15000"/>
            </a:spcAft>
            <a:buChar char="••"/>
          </a:pPr>
          <a:r>
            <a:rPr lang="zh-CN" altLang="en-US" sz="1400" kern="1200" dirty="0" smtClean="0"/>
            <a:t>根据属性的不同，给每一个唯一值指定不同的符号</a:t>
          </a:r>
          <a:endParaRPr lang="zh-CN" altLang="en-US" sz="1400" kern="1200" dirty="0"/>
        </a:p>
      </dsp:txBody>
      <dsp:txXfrm>
        <a:off x="445153" y="900160"/>
        <a:ext cx="2132735" cy="2132735"/>
      </dsp:txXfrm>
    </dsp:sp>
    <dsp:sp modelId="{B5952C08-2B25-4F5F-AEF0-D562E14FF755}">
      <dsp:nvSpPr>
        <dsp:cNvPr id="0" name=""/>
        <dsp:cNvSpPr/>
      </dsp:nvSpPr>
      <dsp:spPr>
        <a:xfrm>
          <a:off x="2416364" y="458456"/>
          <a:ext cx="3016143" cy="3016143"/>
        </a:xfrm>
        <a:prstGeom prst="ellipse">
          <a:avLst/>
        </a:prstGeom>
        <a:solidFill>
          <a:schemeClr val="accent5">
            <a:alpha val="50000"/>
            <a:hueOff val="-4966938"/>
            <a:satOff val="19906"/>
            <a:lumOff val="4314"/>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65988" tIns="30480" rIns="165988" bIns="30480" numCol="1" spcCol="1270" anchor="ctr" anchorCtr="1">
          <a:noAutofit/>
        </a:bodyPr>
        <a:lstStyle/>
        <a:p>
          <a:pPr lvl="0" algn="l" defTabSz="1066800">
            <a:lnSpc>
              <a:spcPct val="90000"/>
            </a:lnSpc>
            <a:spcBef>
              <a:spcPct val="0"/>
            </a:spcBef>
            <a:spcAft>
              <a:spcPct val="35000"/>
            </a:spcAft>
          </a:pPr>
          <a:r>
            <a:rPr lang="zh-CN" altLang="en-US" sz="2400" kern="1200" dirty="0" smtClean="0"/>
            <a:t>唯一值、多个字段</a:t>
          </a:r>
          <a:endParaRPr lang="zh-CN" altLang="en-US" sz="2400" kern="1200" dirty="0"/>
        </a:p>
        <a:p>
          <a:pPr marL="114300" lvl="1" indent="-114300" algn="l" defTabSz="622300">
            <a:lnSpc>
              <a:spcPct val="90000"/>
            </a:lnSpc>
            <a:spcBef>
              <a:spcPct val="0"/>
            </a:spcBef>
            <a:spcAft>
              <a:spcPct val="15000"/>
            </a:spcAft>
            <a:buChar char="••"/>
          </a:pPr>
          <a:r>
            <a:rPr lang="zh-CN" altLang="en-US" sz="1400" kern="1200" dirty="0" smtClean="0"/>
            <a:t>使用多个字段的唯一值的组合来指定要素的符号</a:t>
          </a:r>
          <a:endParaRPr lang="zh-CN" altLang="en-US" sz="1400" kern="1200" dirty="0"/>
        </a:p>
      </dsp:txBody>
      <dsp:txXfrm>
        <a:off x="2858068" y="900160"/>
        <a:ext cx="2132735" cy="2132735"/>
      </dsp:txXfrm>
    </dsp:sp>
    <dsp:sp modelId="{E5E28FF6-1910-45B7-A5D8-EA5C04DD8D6C}">
      <dsp:nvSpPr>
        <dsp:cNvPr id="0" name=""/>
        <dsp:cNvSpPr/>
      </dsp:nvSpPr>
      <dsp:spPr>
        <a:xfrm>
          <a:off x="4829279" y="458456"/>
          <a:ext cx="3016143" cy="3016143"/>
        </a:xfrm>
        <a:prstGeom prst="ellipse">
          <a:avLst/>
        </a:prstGeom>
        <a:solidFill>
          <a:schemeClr val="accent5">
            <a:alpha val="50000"/>
            <a:hueOff val="-9933876"/>
            <a:satOff val="39811"/>
            <a:lumOff val="8628"/>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65988" tIns="30480" rIns="165988" bIns="30480" numCol="1" spcCol="1270" anchor="ctr" anchorCtr="1">
          <a:noAutofit/>
        </a:bodyPr>
        <a:lstStyle/>
        <a:p>
          <a:pPr lvl="0" algn="l" defTabSz="1066800">
            <a:lnSpc>
              <a:spcPct val="90000"/>
            </a:lnSpc>
            <a:spcBef>
              <a:spcPct val="0"/>
            </a:spcBef>
            <a:spcAft>
              <a:spcPct val="35000"/>
            </a:spcAft>
          </a:pPr>
          <a:r>
            <a:rPr lang="zh-CN" altLang="en-US" sz="2400" kern="1200" dirty="0" smtClean="0"/>
            <a:t>与样式中的符号匹配</a:t>
          </a:r>
          <a:endParaRPr lang="zh-CN" altLang="en-US" sz="2400" kern="1200" dirty="0"/>
        </a:p>
        <a:p>
          <a:pPr marL="114300" lvl="1" indent="-114300" algn="l" defTabSz="622300">
            <a:lnSpc>
              <a:spcPct val="90000"/>
            </a:lnSpc>
            <a:spcBef>
              <a:spcPct val="0"/>
            </a:spcBef>
            <a:spcAft>
              <a:spcPct val="15000"/>
            </a:spcAft>
            <a:buChar char="••"/>
          </a:pPr>
          <a:r>
            <a:rPr lang="zh-CN" altLang="en-US" sz="1400" kern="1200" dirty="0" smtClean="0"/>
            <a:t>将图层类别字段值与所引用的样式中的符号名称相匹配，匹配成功后该符号用来符号化相应的类型</a:t>
          </a:r>
          <a:endParaRPr lang="zh-CN" altLang="en-US" sz="1400" kern="1200" dirty="0"/>
        </a:p>
      </dsp:txBody>
      <dsp:txXfrm>
        <a:off x="5270983" y="900160"/>
        <a:ext cx="2132735" cy="21327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5DD50A-0853-42BC-950D-D98E5A144E00}">
      <dsp:nvSpPr>
        <dsp:cNvPr id="0" name=""/>
        <dsp:cNvSpPr/>
      </dsp:nvSpPr>
      <dsp:spPr>
        <a:xfrm>
          <a:off x="3005" y="10031"/>
          <a:ext cx="1806985" cy="60480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altLang="en-US" sz="1800" kern="1200" dirty="0" smtClean="0">
              <a:solidFill>
                <a:schemeClr val="tx1"/>
              </a:solidFill>
            </a:rPr>
            <a:t>分级色彩</a:t>
          </a:r>
          <a:endParaRPr lang="en-US" sz="1800" kern="1200" dirty="0">
            <a:solidFill>
              <a:schemeClr val="tx1"/>
            </a:solidFill>
          </a:endParaRPr>
        </a:p>
      </dsp:txBody>
      <dsp:txXfrm>
        <a:off x="3005" y="10031"/>
        <a:ext cx="1806985" cy="604800"/>
      </dsp:txXfrm>
    </dsp:sp>
    <dsp:sp modelId="{A8F21E45-48ED-4D97-A537-35E6223C88D8}">
      <dsp:nvSpPr>
        <dsp:cNvPr id="0" name=""/>
        <dsp:cNvSpPr/>
      </dsp:nvSpPr>
      <dsp:spPr>
        <a:xfrm>
          <a:off x="3005" y="614831"/>
          <a:ext cx="1806985" cy="2399473"/>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dirty="0" smtClean="0">
              <a:solidFill>
                <a:schemeClr val="tx1"/>
              </a:solidFill>
            </a:rPr>
            <a:t>将要素属性值按照一定的分类方法分成若干类，用不同的颜色分别表示，特别适用于面要素类</a:t>
          </a:r>
          <a:endParaRPr lang="en-US" sz="1800" kern="1200" dirty="0">
            <a:solidFill>
              <a:schemeClr val="tx1"/>
            </a:solidFill>
          </a:endParaRPr>
        </a:p>
      </dsp:txBody>
      <dsp:txXfrm>
        <a:off x="3005" y="614831"/>
        <a:ext cx="1806985" cy="2399473"/>
      </dsp:txXfrm>
    </dsp:sp>
    <dsp:sp modelId="{BD9C41C2-CE91-4F5F-BF76-B91B028F7889}">
      <dsp:nvSpPr>
        <dsp:cNvPr id="0" name=""/>
        <dsp:cNvSpPr/>
      </dsp:nvSpPr>
      <dsp:spPr>
        <a:xfrm>
          <a:off x="2062969" y="10031"/>
          <a:ext cx="1806985" cy="604800"/>
        </a:xfrm>
        <a:prstGeom prst="rect">
          <a:avLst/>
        </a:prstGeom>
        <a:gradFill rotWithShape="0">
          <a:gsLst>
            <a:gs pos="0">
              <a:schemeClr val="accent5">
                <a:hueOff val="-3311292"/>
                <a:satOff val="13270"/>
                <a:lumOff val="2876"/>
                <a:alphaOff val="0"/>
                <a:shade val="51000"/>
                <a:satMod val="130000"/>
              </a:schemeClr>
            </a:gs>
            <a:gs pos="80000">
              <a:schemeClr val="accent5">
                <a:hueOff val="-3311292"/>
                <a:satOff val="13270"/>
                <a:lumOff val="2876"/>
                <a:alphaOff val="0"/>
                <a:shade val="93000"/>
                <a:satMod val="130000"/>
              </a:schemeClr>
            </a:gs>
            <a:gs pos="100000">
              <a:schemeClr val="accent5">
                <a:hueOff val="-3311292"/>
                <a:satOff val="13270"/>
                <a:lumOff val="2876"/>
                <a:alphaOff val="0"/>
                <a:shade val="94000"/>
                <a:satMod val="135000"/>
              </a:schemeClr>
            </a:gs>
          </a:gsLst>
          <a:lin ang="16200000" scaled="0"/>
        </a:gradFill>
        <a:ln w="9525" cap="flat" cmpd="sng" algn="ctr">
          <a:solidFill>
            <a:schemeClr val="accent5">
              <a:hueOff val="-3311292"/>
              <a:satOff val="13270"/>
              <a:lumOff val="2876"/>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altLang="en-US" sz="1800" kern="1200" dirty="0" smtClean="0">
              <a:solidFill>
                <a:schemeClr val="tx1"/>
              </a:solidFill>
            </a:rPr>
            <a:t>分级符号</a:t>
          </a:r>
          <a:endParaRPr lang="en-US" sz="1800" kern="1200" dirty="0">
            <a:solidFill>
              <a:schemeClr val="tx1"/>
            </a:solidFill>
          </a:endParaRPr>
        </a:p>
      </dsp:txBody>
      <dsp:txXfrm>
        <a:off x="2062969" y="10031"/>
        <a:ext cx="1806985" cy="604800"/>
      </dsp:txXfrm>
    </dsp:sp>
    <dsp:sp modelId="{F64DA71D-2E03-4DF2-A5A0-1300A7D39E2D}">
      <dsp:nvSpPr>
        <dsp:cNvPr id="0" name=""/>
        <dsp:cNvSpPr/>
      </dsp:nvSpPr>
      <dsp:spPr>
        <a:xfrm>
          <a:off x="2062969" y="614831"/>
          <a:ext cx="1806985" cy="2399473"/>
        </a:xfrm>
        <a:prstGeom prst="rect">
          <a:avLst/>
        </a:prstGeom>
        <a:solidFill>
          <a:schemeClr val="accent5">
            <a:tint val="40000"/>
            <a:alpha val="90000"/>
            <a:hueOff val="-3580161"/>
            <a:satOff val="16084"/>
            <a:lumOff val="1106"/>
            <a:alphaOff val="0"/>
          </a:schemeClr>
        </a:solidFill>
        <a:ln w="9525" cap="flat" cmpd="sng" algn="ctr">
          <a:solidFill>
            <a:schemeClr val="accent5">
              <a:tint val="40000"/>
              <a:alpha val="90000"/>
              <a:hueOff val="-3580161"/>
              <a:satOff val="16084"/>
              <a:lumOff val="1106"/>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dirty="0" smtClean="0">
              <a:solidFill>
                <a:schemeClr val="tx1"/>
              </a:solidFill>
            </a:rPr>
            <a:t>将要素属性值按照一定的分类方法分为若干类别，用不同的符号表示</a:t>
          </a:r>
          <a:endParaRPr lang="en-US" sz="1800" kern="1200" dirty="0">
            <a:solidFill>
              <a:schemeClr val="tx1"/>
            </a:solidFill>
          </a:endParaRPr>
        </a:p>
      </dsp:txBody>
      <dsp:txXfrm>
        <a:off x="2062969" y="614831"/>
        <a:ext cx="1806985" cy="2399473"/>
      </dsp:txXfrm>
    </dsp:sp>
    <dsp:sp modelId="{6EE26E92-D0D3-4568-97A2-098652AB2AAA}">
      <dsp:nvSpPr>
        <dsp:cNvPr id="0" name=""/>
        <dsp:cNvSpPr/>
      </dsp:nvSpPr>
      <dsp:spPr>
        <a:xfrm>
          <a:off x="4122933" y="10031"/>
          <a:ext cx="1806985" cy="604800"/>
        </a:xfrm>
        <a:prstGeom prst="rect">
          <a:avLst/>
        </a:prstGeom>
        <a:gradFill rotWithShape="0">
          <a:gsLst>
            <a:gs pos="0">
              <a:schemeClr val="accent5">
                <a:hueOff val="-6622584"/>
                <a:satOff val="26541"/>
                <a:lumOff val="5752"/>
                <a:alphaOff val="0"/>
                <a:shade val="51000"/>
                <a:satMod val="130000"/>
              </a:schemeClr>
            </a:gs>
            <a:gs pos="80000">
              <a:schemeClr val="accent5">
                <a:hueOff val="-6622584"/>
                <a:satOff val="26541"/>
                <a:lumOff val="5752"/>
                <a:alphaOff val="0"/>
                <a:shade val="93000"/>
                <a:satMod val="130000"/>
              </a:schemeClr>
            </a:gs>
            <a:gs pos="100000">
              <a:schemeClr val="accent5">
                <a:hueOff val="-6622584"/>
                <a:satOff val="26541"/>
                <a:lumOff val="5752"/>
                <a:alphaOff val="0"/>
                <a:shade val="94000"/>
                <a:satMod val="135000"/>
              </a:schemeClr>
            </a:gs>
          </a:gsLst>
          <a:lin ang="16200000" scaled="0"/>
        </a:gradFill>
        <a:ln w="9525" cap="flat" cmpd="sng" algn="ctr">
          <a:solidFill>
            <a:schemeClr val="accent5">
              <a:hueOff val="-6622584"/>
              <a:satOff val="26541"/>
              <a:lumOff val="5752"/>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altLang="en-US" sz="1800" kern="1200" dirty="0" smtClean="0">
              <a:solidFill>
                <a:schemeClr val="tx1"/>
              </a:solidFill>
            </a:rPr>
            <a:t>比例符号</a:t>
          </a:r>
          <a:endParaRPr lang="en-US" sz="1800" kern="1200" dirty="0">
            <a:solidFill>
              <a:schemeClr val="tx1"/>
            </a:solidFill>
          </a:endParaRPr>
        </a:p>
      </dsp:txBody>
      <dsp:txXfrm>
        <a:off x="4122933" y="10031"/>
        <a:ext cx="1806985" cy="604800"/>
      </dsp:txXfrm>
    </dsp:sp>
    <dsp:sp modelId="{76EEE3E8-B0EB-43D4-94C1-7AFF32442BC0}">
      <dsp:nvSpPr>
        <dsp:cNvPr id="0" name=""/>
        <dsp:cNvSpPr/>
      </dsp:nvSpPr>
      <dsp:spPr>
        <a:xfrm>
          <a:off x="4122933" y="614831"/>
          <a:ext cx="1806985" cy="2399473"/>
        </a:xfrm>
        <a:prstGeom prst="rect">
          <a:avLst/>
        </a:prstGeom>
        <a:solidFill>
          <a:schemeClr val="accent5">
            <a:tint val="40000"/>
            <a:alpha val="90000"/>
            <a:hueOff val="-7160321"/>
            <a:satOff val="32169"/>
            <a:lumOff val="2211"/>
            <a:alphaOff val="0"/>
          </a:schemeClr>
        </a:solidFill>
        <a:ln w="9525" cap="flat" cmpd="sng" algn="ctr">
          <a:solidFill>
            <a:schemeClr val="accent5">
              <a:tint val="40000"/>
              <a:alpha val="90000"/>
              <a:hueOff val="-7160321"/>
              <a:satOff val="32169"/>
              <a:lumOff val="2211"/>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dirty="0" smtClean="0">
              <a:solidFill>
                <a:schemeClr val="tx1"/>
              </a:solidFill>
            </a:rPr>
            <a:t>不进行分类，根据属性值调整符号大小来描绘属性，按照一定比例关系确定制图要素属性值对应符号大小</a:t>
          </a:r>
          <a:endParaRPr lang="en-US" sz="1800" kern="1200" dirty="0">
            <a:solidFill>
              <a:schemeClr val="tx1"/>
            </a:solidFill>
          </a:endParaRPr>
        </a:p>
      </dsp:txBody>
      <dsp:txXfrm>
        <a:off x="4122933" y="614831"/>
        <a:ext cx="1806985" cy="2399473"/>
      </dsp:txXfrm>
    </dsp:sp>
    <dsp:sp modelId="{14916617-16C7-4F0F-B432-02CE1FB3BCBA}">
      <dsp:nvSpPr>
        <dsp:cNvPr id="0" name=""/>
        <dsp:cNvSpPr/>
      </dsp:nvSpPr>
      <dsp:spPr>
        <a:xfrm>
          <a:off x="6182896" y="10031"/>
          <a:ext cx="1806985" cy="604800"/>
        </a:xfrm>
        <a:prstGeom prst="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altLang="en-US" sz="1800" kern="1200" dirty="0" smtClean="0">
              <a:solidFill>
                <a:schemeClr val="tx1"/>
              </a:solidFill>
            </a:rPr>
            <a:t>点密度</a:t>
          </a:r>
          <a:endParaRPr lang="en-US" sz="1800" kern="1200" dirty="0">
            <a:solidFill>
              <a:schemeClr val="tx1"/>
            </a:solidFill>
          </a:endParaRPr>
        </a:p>
      </dsp:txBody>
      <dsp:txXfrm>
        <a:off x="6182896" y="10031"/>
        <a:ext cx="1806985" cy="604800"/>
      </dsp:txXfrm>
    </dsp:sp>
    <dsp:sp modelId="{F9B8DC01-8091-4122-98EC-CBE91F2D551F}">
      <dsp:nvSpPr>
        <dsp:cNvPr id="0" name=""/>
        <dsp:cNvSpPr/>
      </dsp:nvSpPr>
      <dsp:spPr>
        <a:xfrm>
          <a:off x="6182896" y="614831"/>
          <a:ext cx="1806985" cy="2399473"/>
        </a:xfrm>
        <a:prstGeom prst="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dirty="0" smtClean="0">
              <a:solidFill>
                <a:schemeClr val="tx1"/>
              </a:solidFill>
            </a:rPr>
            <a:t>应用一定大小的点状符号表示一定数量的制图要素，或表示一定范围内的密度数值，适用于面要素</a:t>
          </a:r>
          <a:endParaRPr lang="zh-CN" altLang="en-US" sz="1800" kern="1200" dirty="0">
            <a:solidFill>
              <a:schemeClr val="tx1"/>
            </a:solidFill>
          </a:endParaRPr>
        </a:p>
      </dsp:txBody>
      <dsp:txXfrm>
        <a:off x="6182896" y="614831"/>
        <a:ext cx="1806985" cy="239947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2AF1FD-4ADF-481D-8BA6-4F9E40D5C725}">
      <dsp:nvSpPr>
        <dsp:cNvPr id="0" name=""/>
        <dsp:cNvSpPr/>
      </dsp:nvSpPr>
      <dsp:spPr>
        <a:xfrm>
          <a:off x="6771" y="131455"/>
          <a:ext cx="2024029" cy="1214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zh-CN" sz="3000" kern="1200" dirty="0" smtClean="0"/>
            <a:t>符号图层、几何效果</a:t>
          </a:r>
          <a:endParaRPr lang="en-US" sz="3000" kern="1200" dirty="0"/>
        </a:p>
      </dsp:txBody>
      <dsp:txXfrm>
        <a:off x="42340" y="167024"/>
        <a:ext cx="1952891" cy="1143279"/>
      </dsp:txXfrm>
    </dsp:sp>
    <dsp:sp modelId="{5A21E1C4-2EA1-4C75-8738-6139EB8B2D8A}">
      <dsp:nvSpPr>
        <dsp:cNvPr id="0" name=""/>
        <dsp:cNvSpPr/>
      </dsp:nvSpPr>
      <dsp:spPr>
        <a:xfrm>
          <a:off x="2233204" y="487684"/>
          <a:ext cx="429094" cy="5019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CN" altLang="en-US" sz="2100" kern="1200"/>
        </a:p>
      </dsp:txBody>
      <dsp:txXfrm>
        <a:off x="2233204" y="588076"/>
        <a:ext cx="300366" cy="301175"/>
      </dsp:txXfrm>
    </dsp:sp>
    <dsp:sp modelId="{FB683789-B2E3-4EA1-8D2A-56394DDAD6A9}">
      <dsp:nvSpPr>
        <dsp:cNvPr id="0" name=""/>
        <dsp:cNvSpPr/>
      </dsp:nvSpPr>
      <dsp:spPr>
        <a:xfrm>
          <a:off x="2840413" y="131455"/>
          <a:ext cx="2024029" cy="1214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zh-CN" sz="3000" kern="1200" dirty="0" smtClean="0"/>
            <a:t>制图表达规则</a:t>
          </a:r>
          <a:endParaRPr lang="en-US" sz="3000" kern="1200" dirty="0"/>
        </a:p>
      </dsp:txBody>
      <dsp:txXfrm>
        <a:off x="2875982" y="167024"/>
        <a:ext cx="1952891" cy="1143279"/>
      </dsp:txXfrm>
    </dsp:sp>
    <dsp:sp modelId="{ACBAB04A-6303-44F8-BEA0-311BA517911D}">
      <dsp:nvSpPr>
        <dsp:cNvPr id="0" name=""/>
        <dsp:cNvSpPr/>
      </dsp:nvSpPr>
      <dsp:spPr>
        <a:xfrm>
          <a:off x="5066845" y="487684"/>
          <a:ext cx="429094" cy="5019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CN" altLang="en-US" sz="2100" kern="1200"/>
        </a:p>
      </dsp:txBody>
      <dsp:txXfrm>
        <a:off x="5066845" y="588076"/>
        <a:ext cx="300366" cy="301175"/>
      </dsp:txXfrm>
    </dsp:sp>
    <dsp:sp modelId="{5D4806A8-CF8B-462B-879C-945676854CD3}">
      <dsp:nvSpPr>
        <dsp:cNvPr id="0" name=""/>
        <dsp:cNvSpPr/>
      </dsp:nvSpPr>
      <dsp:spPr>
        <a:xfrm>
          <a:off x="5674054" y="131455"/>
          <a:ext cx="2024029" cy="1214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zh-CN" sz="3000" kern="1200" dirty="0" smtClean="0"/>
            <a:t>制图表达</a:t>
          </a:r>
          <a:endParaRPr lang="en-US" sz="3000" kern="1200" dirty="0"/>
        </a:p>
      </dsp:txBody>
      <dsp:txXfrm>
        <a:off x="5709623" y="167024"/>
        <a:ext cx="1952891" cy="114327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E97D5-9E30-4D6A-899B-D14A4BDBC33E}">
      <dsp:nvSpPr>
        <dsp:cNvPr id="0" name=""/>
        <dsp:cNvSpPr/>
      </dsp:nvSpPr>
      <dsp:spPr>
        <a:xfrm>
          <a:off x="207478" y="298"/>
          <a:ext cx="2249876" cy="134992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0" kern="1200" dirty="0" smtClean="0">
              <a:solidFill>
                <a:schemeClr val="tx1"/>
              </a:solidFill>
            </a:rPr>
            <a:t>切换至“布局”视图</a:t>
          </a:r>
          <a:endParaRPr lang="zh-CN" altLang="en-US" sz="2400" b="0" kern="1200" dirty="0">
            <a:solidFill>
              <a:schemeClr val="tx1"/>
            </a:solidFill>
          </a:endParaRPr>
        </a:p>
      </dsp:txBody>
      <dsp:txXfrm>
        <a:off x="247016" y="39836"/>
        <a:ext cx="2170800" cy="1270849"/>
      </dsp:txXfrm>
    </dsp:sp>
    <dsp:sp modelId="{A0ED8084-6224-4861-96FF-8E6FBEC57570}">
      <dsp:nvSpPr>
        <dsp:cNvPr id="0" name=""/>
        <dsp:cNvSpPr/>
      </dsp:nvSpPr>
      <dsp:spPr>
        <a:xfrm>
          <a:off x="2655344" y="396277"/>
          <a:ext cx="476973" cy="55796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CN" altLang="en-US" sz="3600" b="0" kern="1200">
            <a:solidFill>
              <a:schemeClr val="tx1"/>
            </a:solidFill>
          </a:endParaRPr>
        </a:p>
      </dsp:txBody>
      <dsp:txXfrm>
        <a:off x="2655344" y="507871"/>
        <a:ext cx="333881" cy="334781"/>
      </dsp:txXfrm>
    </dsp:sp>
    <dsp:sp modelId="{7F707EE9-BD5A-4C33-BE6B-78D4F035466E}">
      <dsp:nvSpPr>
        <dsp:cNvPr id="0" name=""/>
        <dsp:cNvSpPr/>
      </dsp:nvSpPr>
      <dsp:spPr>
        <a:xfrm>
          <a:off x="3357305" y="298"/>
          <a:ext cx="2249876" cy="1349925"/>
        </a:xfrm>
        <a:prstGeom prst="roundRect">
          <a:avLst>
            <a:gd name="adj" fmla="val 10000"/>
          </a:avLst>
        </a:prstGeom>
        <a:solidFill>
          <a:schemeClr val="accent5">
            <a:hueOff val="-1986775"/>
            <a:satOff val="7962"/>
            <a:lumOff val="1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0" kern="1200" dirty="0" smtClean="0">
              <a:solidFill>
                <a:schemeClr val="tx1"/>
              </a:solidFill>
            </a:rPr>
            <a:t>“数据驱动页面”工具</a:t>
          </a:r>
          <a:endParaRPr lang="zh-CN" altLang="en-US" sz="2400" b="0" kern="1200" dirty="0">
            <a:solidFill>
              <a:schemeClr val="tx1"/>
            </a:solidFill>
          </a:endParaRPr>
        </a:p>
      </dsp:txBody>
      <dsp:txXfrm>
        <a:off x="3396843" y="39836"/>
        <a:ext cx="2170800" cy="1270849"/>
      </dsp:txXfrm>
    </dsp:sp>
    <dsp:sp modelId="{31291FD5-8077-4D7D-8CA1-A4F8E6ED4A77}">
      <dsp:nvSpPr>
        <dsp:cNvPr id="0" name=""/>
        <dsp:cNvSpPr/>
      </dsp:nvSpPr>
      <dsp:spPr>
        <a:xfrm>
          <a:off x="5805171" y="396277"/>
          <a:ext cx="476973" cy="557969"/>
        </a:xfrm>
        <a:prstGeom prst="rightArrow">
          <a:avLst>
            <a:gd name="adj1" fmla="val 60000"/>
            <a:gd name="adj2" fmla="val 50000"/>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CN" altLang="en-US" sz="3600" b="0" kern="1200">
            <a:solidFill>
              <a:schemeClr val="tx1"/>
            </a:solidFill>
          </a:endParaRPr>
        </a:p>
      </dsp:txBody>
      <dsp:txXfrm>
        <a:off x="5805171" y="507871"/>
        <a:ext cx="333881" cy="334781"/>
      </dsp:txXfrm>
    </dsp:sp>
    <dsp:sp modelId="{34408659-35CD-4A75-9C7E-FCCDAFB4C88A}">
      <dsp:nvSpPr>
        <dsp:cNvPr id="0" name=""/>
        <dsp:cNvSpPr/>
      </dsp:nvSpPr>
      <dsp:spPr>
        <a:xfrm>
          <a:off x="6507132" y="298"/>
          <a:ext cx="2249876" cy="1349925"/>
        </a:xfrm>
        <a:prstGeom prst="roundRect">
          <a:avLst>
            <a:gd name="adj" fmla="val 10000"/>
          </a:avLst>
        </a:prstGeom>
        <a:solidFill>
          <a:schemeClr val="accent5">
            <a:hueOff val="-3973551"/>
            <a:satOff val="15924"/>
            <a:lumOff val="34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0" kern="1200" dirty="0" smtClean="0">
              <a:solidFill>
                <a:schemeClr val="tx1"/>
              </a:solidFill>
            </a:rPr>
            <a:t>页面文本</a:t>
          </a:r>
          <a:endParaRPr lang="zh-CN" altLang="en-US" sz="2400" b="0" kern="1200" dirty="0">
            <a:solidFill>
              <a:schemeClr val="tx1"/>
            </a:solidFill>
          </a:endParaRPr>
        </a:p>
      </dsp:txBody>
      <dsp:txXfrm>
        <a:off x="6546670" y="39836"/>
        <a:ext cx="2170800" cy="1270849"/>
      </dsp:txXfrm>
    </dsp:sp>
    <dsp:sp modelId="{6F373AB6-05AC-4765-B19A-E7305E52A8F1}">
      <dsp:nvSpPr>
        <dsp:cNvPr id="0" name=""/>
        <dsp:cNvSpPr/>
      </dsp:nvSpPr>
      <dsp:spPr>
        <a:xfrm rot="5400000">
          <a:off x="7393584" y="1507716"/>
          <a:ext cx="476973" cy="557969"/>
        </a:xfrm>
        <a:prstGeom prst="rightArrow">
          <a:avLst>
            <a:gd name="adj1" fmla="val 60000"/>
            <a:gd name="adj2" fmla="val 50000"/>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CN" altLang="en-US" sz="3600" b="0" kern="1200">
            <a:solidFill>
              <a:schemeClr val="tx1"/>
            </a:solidFill>
          </a:endParaRPr>
        </a:p>
      </dsp:txBody>
      <dsp:txXfrm rot="-5400000">
        <a:off x="7464680" y="1548214"/>
        <a:ext cx="334781" cy="333881"/>
      </dsp:txXfrm>
    </dsp:sp>
    <dsp:sp modelId="{4984790C-2171-4EF0-B8F2-683C396D8390}">
      <dsp:nvSpPr>
        <dsp:cNvPr id="0" name=""/>
        <dsp:cNvSpPr/>
      </dsp:nvSpPr>
      <dsp:spPr>
        <a:xfrm>
          <a:off x="6507132" y="2250175"/>
          <a:ext cx="2249876" cy="1349925"/>
        </a:xfrm>
        <a:prstGeom prst="roundRect">
          <a:avLst>
            <a:gd name="adj" fmla="val 10000"/>
          </a:avLst>
        </a:prstGeom>
        <a:solidFill>
          <a:schemeClr val="accent5">
            <a:hueOff val="-5960326"/>
            <a:satOff val="23887"/>
            <a:lumOff val="51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0" kern="1200" dirty="0" smtClean="0">
              <a:solidFill>
                <a:schemeClr val="tx1"/>
              </a:solidFill>
            </a:rPr>
            <a:t>数据驱动页名称</a:t>
          </a:r>
          <a:endParaRPr lang="zh-CN" altLang="en-US" sz="2400" b="0" kern="1200" dirty="0">
            <a:solidFill>
              <a:schemeClr val="tx1"/>
            </a:solidFill>
          </a:endParaRPr>
        </a:p>
      </dsp:txBody>
      <dsp:txXfrm>
        <a:off x="6546670" y="2289713"/>
        <a:ext cx="2170800" cy="1270849"/>
      </dsp:txXfrm>
    </dsp:sp>
    <dsp:sp modelId="{241EE7B2-064E-480E-8D46-7C70E198D64B}">
      <dsp:nvSpPr>
        <dsp:cNvPr id="0" name=""/>
        <dsp:cNvSpPr/>
      </dsp:nvSpPr>
      <dsp:spPr>
        <a:xfrm rot="10800000">
          <a:off x="5832169" y="2646153"/>
          <a:ext cx="476973" cy="557969"/>
        </a:xfrm>
        <a:prstGeom prst="rightArrow">
          <a:avLst>
            <a:gd name="adj1" fmla="val 60000"/>
            <a:gd name="adj2" fmla="val 50000"/>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CN" altLang="en-US" sz="3600" b="0" kern="1200">
            <a:solidFill>
              <a:schemeClr val="tx1"/>
            </a:solidFill>
          </a:endParaRPr>
        </a:p>
      </dsp:txBody>
      <dsp:txXfrm rot="10800000">
        <a:off x="5975261" y="2757747"/>
        <a:ext cx="333881" cy="334781"/>
      </dsp:txXfrm>
    </dsp:sp>
    <dsp:sp modelId="{2042D619-4C4A-4A74-AB7D-0BED21C0B558}">
      <dsp:nvSpPr>
        <dsp:cNvPr id="0" name=""/>
        <dsp:cNvSpPr/>
      </dsp:nvSpPr>
      <dsp:spPr>
        <a:xfrm>
          <a:off x="3357305" y="2250175"/>
          <a:ext cx="2249876" cy="1349925"/>
        </a:xfrm>
        <a:prstGeom prst="roundRect">
          <a:avLst>
            <a:gd name="adj" fmla="val 10000"/>
          </a:avLst>
        </a:prstGeom>
        <a:solidFill>
          <a:schemeClr val="accent5">
            <a:hueOff val="-7947101"/>
            <a:satOff val="31849"/>
            <a:lumOff val="69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0" kern="1200" dirty="0" smtClean="0">
              <a:solidFill>
                <a:schemeClr val="tx1"/>
              </a:solidFill>
            </a:rPr>
            <a:t>选择文本并拖至位置</a:t>
          </a:r>
          <a:endParaRPr lang="zh-CN" altLang="en-US" sz="2400" b="0" kern="1200" dirty="0">
            <a:solidFill>
              <a:schemeClr val="tx1"/>
            </a:solidFill>
          </a:endParaRPr>
        </a:p>
      </dsp:txBody>
      <dsp:txXfrm>
        <a:off x="3396843" y="2289713"/>
        <a:ext cx="2170800" cy="1270849"/>
      </dsp:txXfrm>
    </dsp:sp>
    <dsp:sp modelId="{A053E254-0F62-4033-B801-9AF2BD666E69}">
      <dsp:nvSpPr>
        <dsp:cNvPr id="0" name=""/>
        <dsp:cNvSpPr/>
      </dsp:nvSpPr>
      <dsp:spPr>
        <a:xfrm rot="10800000">
          <a:off x="2682342" y="2646153"/>
          <a:ext cx="476973" cy="557969"/>
        </a:xfrm>
        <a:prstGeom prst="righ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CN" altLang="en-US" sz="3600" b="0" kern="1200">
            <a:solidFill>
              <a:schemeClr val="tx1"/>
            </a:solidFill>
          </a:endParaRPr>
        </a:p>
      </dsp:txBody>
      <dsp:txXfrm rot="10800000">
        <a:off x="2825434" y="2757747"/>
        <a:ext cx="333881" cy="334781"/>
      </dsp:txXfrm>
    </dsp:sp>
    <dsp:sp modelId="{8DB89B27-DA39-43FB-8B4D-1AC6E9C1D6B1}">
      <dsp:nvSpPr>
        <dsp:cNvPr id="0" name=""/>
        <dsp:cNvSpPr/>
      </dsp:nvSpPr>
      <dsp:spPr>
        <a:xfrm>
          <a:off x="207478" y="2250175"/>
          <a:ext cx="2249876" cy="1349925"/>
        </a:xfrm>
        <a:prstGeom prst="roundRect">
          <a:avLst>
            <a:gd name="adj" fmla="val 10000"/>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0" kern="1200" dirty="0" smtClean="0">
              <a:solidFill>
                <a:schemeClr val="tx1"/>
              </a:solidFill>
            </a:rPr>
            <a:t>双击文本元素，“更改符号”</a:t>
          </a:r>
          <a:endParaRPr lang="zh-CN" altLang="en-US" sz="2400" b="0" kern="1200" dirty="0">
            <a:solidFill>
              <a:schemeClr val="tx1"/>
            </a:solidFill>
          </a:endParaRPr>
        </a:p>
      </dsp:txBody>
      <dsp:txXfrm>
        <a:off x="247016" y="2289713"/>
        <a:ext cx="2170800" cy="127084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CC365-9E09-4A27-B674-681AB2E93A16}">
      <dsp:nvSpPr>
        <dsp:cNvPr id="0" name=""/>
        <dsp:cNvSpPr/>
      </dsp:nvSpPr>
      <dsp:spPr>
        <a:xfrm>
          <a:off x="3607" y="2000174"/>
          <a:ext cx="2099905" cy="83996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zh-CN" altLang="en-US" sz="2200" kern="1200" dirty="0" smtClean="0"/>
            <a:t>文件</a:t>
          </a:r>
          <a:endParaRPr lang="zh-CN" altLang="en-US" sz="2200" kern="1200" dirty="0"/>
        </a:p>
      </dsp:txBody>
      <dsp:txXfrm>
        <a:off x="423588" y="2000174"/>
        <a:ext cx="1259943" cy="839962"/>
      </dsp:txXfrm>
    </dsp:sp>
    <dsp:sp modelId="{7F19C97A-60CC-4A43-BC65-0BB879752A96}">
      <dsp:nvSpPr>
        <dsp:cNvPr id="0" name=""/>
        <dsp:cNvSpPr/>
      </dsp:nvSpPr>
      <dsp:spPr>
        <a:xfrm>
          <a:off x="1893522" y="2000174"/>
          <a:ext cx="2099905" cy="83996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zh-CN" altLang="en-US" sz="2200" kern="1200" dirty="0" smtClean="0"/>
            <a:t>导出地图</a:t>
          </a:r>
          <a:endParaRPr lang="zh-CN" altLang="en-US" sz="2200" kern="1200" dirty="0"/>
        </a:p>
      </dsp:txBody>
      <dsp:txXfrm>
        <a:off x="2313503" y="2000174"/>
        <a:ext cx="1259943" cy="839962"/>
      </dsp:txXfrm>
    </dsp:sp>
    <dsp:sp modelId="{88F5B918-C1BC-4825-AFC4-64C78CA33A3E}">
      <dsp:nvSpPr>
        <dsp:cNvPr id="0" name=""/>
        <dsp:cNvSpPr/>
      </dsp:nvSpPr>
      <dsp:spPr>
        <a:xfrm>
          <a:off x="3783436" y="2000174"/>
          <a:ext cx="2099905" cy="83996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zh-CN" altLang="en-US" sz="2200" kern="1200" dirty="0" smtClean="0"/>
            <a:t>导出格式选择</a:t>
          </a:r>
          <a:r>
            <a:rPr lang="en-US" altLang="zh-CN" sz="2200" kern="1200" dirty="0" smtClean="0"/>
            <a:t>PDF</a:t>
          </a:r>
          <a:endParaRPr lang="zh-CN" altLang="en-US" sz="2200" kern="1200" dirty="0"/>
        </a:p>
      </dsp:txBody>
      <dsp:txXfrm>
        <a:off x="4203417" y="2000174"/>
        <a:ext cx="1259943" cy="839962"/>
      </dsp:txXfrm>
    </dsp:sp>
    <dsp:sp modelId="{5756E320-0343-4B51-96FD-7209AB807EF7}">
      <dsp:nvSpPr>
        <dsp:cNvPr id="0" name=""/>
        <dsp:cNvSpPr/>
      </dsp:nvSpPr>
      <dsp:spPr>
        <a:xfrm>
          <a:off x="5673351" y="2000174"/>
          <a:ext cx="2099905" cy="83996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zh-CN" altLang="en-US" sz="2200" kern="1200" dirty="0" smtClean="0"/>
            <a:t>全部导出</a:t>
          </a:r>
          <a:endParaRPr lang="zh-CN" altLang="en-US" sz="2200" kern="1200" dirty="0"/>
        </a:p>
      </dsp:txBody>
      <dsp:txXfrm>
        <a:off x="6093332" y="2000174"/>
        <a:ext cx="1259943" cy="8399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22B7C1-94A3-4828-AFCB-B7A2244F958A}">
      <dsp:nvSpPr>
        <dsp:cNvPr id="0" name=""/>
        <dsp:cNvSpPr/>
      </dsp:nvSpPr>
      <dsp:spPr>
        <a:xfrm>
          <a:off x="498629" y="0"/>
          <a:ext cx="5651140" cy="1311920"/>
        </a:xfrm>
        <a:prstGeom prst="rightArrow">
          <a:avLst/>
        </a:prstGeom>
        <a:gradFill rotWithShape="0">
          <a:gsLst>
            <a:gs pos="0">
              <a:schemeClr val="accent5">
                <a:tint val="40000"/>
                <a:hueOff val="0"/>
                <a:satOff val="0"/>
                <a:lumOff val="0"/>
                <a:alphaOff val="0"/>
                <a:shade val="51000"/>
                <a:satMod val="130000"/>
              </a:schemeClr>
            </a:gs>
            <a:gs pos="80000">
              <a:schemeClr val="accent5">
                <a:tint val="40000"/>
                <a:hueOff val="0"/>
                <a:satOff val="0"/>
                <a:lumOff val="0"/>
                <a:alphaOff val="0"/>
                <a:shade val="93000"/>
                <a:satMod val="130000"/>
              </a:schemeClr>
            </a:gs>
            <a:gs pos="100000">
              <a:schemeClr val="accent5">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E4DC1A1C-7C34-4B1D-A65C-4DF2C2B300A5}">
      <dsp:nvSpPr>
        <dsp:cNvPr id="0" name=""/>
        <dsp:cNvSpPr/>
      </dsp:nvSpPr>
      <dsp:spPr>
        <a:xfrm>
          <a:off x="4108" y="393576"/>
          <a:ext cx="2138837" cy="524768"/>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dirty="0" smtClean="0">
              <a:solidFill>
                <a:schemeClr val="tx1"/>
              </a:solidFill>
            </a:rPr>
            <a:t>时态数据可视化</a:t>
          </a:r>
          <a:endParaRPr lang="zh-CN" altLang="en-US" sz="2100" kern="1200" dirty="0">
            <a:solidFill>
              <a:schemeClr val="tx1"/>
            </a:solidFill>
          </a:endParaRPr>
        </a:p>
      </dsp:txBody>
      <dsp:txXfrm>
        <a:off x="29725" y="419193"/>
        <a:ext cx="2087603" cy="473534"/>
      </dsp:txXfrm>
    </dsp:sp>
    <dsp:sp modelId="{6334CAA9-7752-40EB-B749-8836539BD811}">
      <dsp:nvSpPr>
        <dsp:cNvPr id="0" name=""/>
        <dsp:cNvSpPr/>
      </dsp:nvSpPr>
      <dsp:spPr>
        <a:xfrm>
          <a:off x="2254781" y="393576"/>
          <a:ext cx="2138837" cy="524768"/>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dirty="0" smtClean="0">
              <a:solidFill>
                <a:schemeClr val="tx1"/>
              </a:solidFill>
            </a:rPr>
            <a:t>动画制作</a:t>
          </a:r>
          <a:endParaRPr lang="zh-CN" altLang="en-US" sz="2100" kern="1200" dirty="0">
            <a:solidFill>
              <a:schemeClr val="tx1"/>
            </a:solidFill>
          </a:endParaRPr>
        </a:p>
      </dsp:txBody>
      <dsp:txXfrm>
        <a:off x="2280398" y="419193"/>
        <a:ext cx="2087603" cy="473534"/>
      </dsp:txXfrm>
    </dsp:sp>
    <dsp:sp modelId="{81E2487D-1DAB-41BF-99E2-A21C921D8CA7}">
      <dsp:nvSpPr>
        <dsp:cNvPr id="0" name=""/>
        <dsp:cNvSpPr/>
      </dsp:nvSpPr>
      <dsp:spPr>
        <a:xfrm>
          <a:off x="4505453" y="393576"/>
          <a:ext cx="2138837" cy="524768"/>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dirty="0" smtClean="0">
              <a:solidFill>
                <a:schemeClr val="tx1"/>
              </a:solidFill>
            </a:rPr>
            <a:t>报表和图表制作</a:t>
          </a:r>
          <a:endParaRPr lang="zh-CN" altLang="en-US" sz="2100" kern="1200" dirty="0">
            <a:solidFill>
              <a:schemeClr val="tx1"/>
            </a:solidFill>
          </a:endParaRPr>
        </a:p>
      </dsp:txBody>
      <dsp:txXfrm>
        <a:off x="4531070" y="419193"/>
        <a:ext cx="2087603" cy="4735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3E9711-06F8-461D-BE25-50F9581C4931}">
      <dsp:nvSpPr>
        <dsp:cNvPr id="0" name=""/>
        <dsp:cNvSpPr/>
      </dsp:nvSpPr>
      <dsp:spPr>
        <a:xfrm>
          <a:off x="5250" y="1466712"/>
          <a:ext cx="1541206" cy="770603"/>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150000"/>
            </a:lnSpc>
            <a:spcBef>
              <a:spcPct val="0"/>
            </a:spcBef>
            <a:spcAft>
              <a:spcPct val="35000"/>
            </a:spcAft>
          </a:pPr>
          <a:r>
            <a:rPr lang="zh-CN" altLang="en-US" sz="1400" b="1" kern="1200" dirty="0" smtClean="0">
              <a:solidFill>
                <a:schemeClr val="tx1"/>
              </a:solidFill>
            </a:rPr>
            <a:t>要素图层</a:t>
          </a:r>
          <a:endParaRPr lang="zh-CN" altLang="en-US" sz="1400" kern="1200" dirty="0">
            <a:solidFill>
              <a:schemeClr val="tx1"/>
            </a:solidFill>
          </a:endParaRPr>
        </a:p>
      </dsp:txBody>
      <dsp:txXfrm>
        <a:off x="27820" y="1489282"/>
        <a:ext cx="1496066" cy="725463"/>
      </dsp:txXfrm>
    </dsp:sp>
    <dsp:sp modelId="{8F501908-A252-4515-9DB7-CC886B752929}">
      <dsp:nvSpPr>
        <dsp:cNvPr id="0" name=""/>
        <dsp:cNvSpPr/>
      </dsp:nvSpPr>
      <dsp:spPr>
        <a:xfrm rot="18787688">
          <a:off x="1403811" y="1504285"/>
          <a:ext cx="901775" cy="37317"/>
        </a:xfrm>
        <a:custGeom>
          <a:avLst/>
          <a:gdLst/>
          <a:ahLst/>
          <a:cxnLst/>
          <a:rect l="0" t="0" r="0" b="0"/>
          <a:pathLst>
            <a:path>
              <a:moveTo>
                <a:pt x="0" y="18658"/>
              </a:moveTo>
              <a:lnTo>
                <a:pt x="901775" y="18658"/>
              </a:lnTo>
            </a:path>
          </a:pathLst>
        </a:custGeom>
        <a:noFill/>
        <a:ln w="25400"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150000"/>
            </a:lnSpc>
            <a:spcBef>
              <a:spcPct val="0"/>
            </a:spcBef>
            <a:spcAft>
              <a:spcPct val="35000"/>
            </a:spcAft>
          </a:pPr>
          <a:endParaRPr lang="zh-CN" altLang="en-US" sz="700" kern="1200">
            <a:solidFill>
              <a:schemeClr val="tx1"/>
            </a:solidFill>
          </a:endParaRPr>
        </a:p>
      </dsp:txBody>
      <dsp:txXfrm>
        <a:off x="1832154" y="1500399"/>
        <a:ext cx="45088" cy="45088"/>
      </dsp:txXfrm>
    </dsp:sp>
    <dsp:sp modelId="{75019D4C-907A-48E4-B697-814C1E8CFAC9}">
      <dsp:nvSpPr>
        <dsp:cNvPr id="0" name=""/>
        <dsp:cNvSpPr/>
      </dsp:nvSpPr>
      <dsp:spPr>
        <a:xfrm>
          <a:off x="2162940" y="629977"/>
          <a:ext cx="2555074" cy="1127793"/>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150000"/>
            </a:lnSpc>
            <a:spcBef>
              <a:spcPct val="0"/>
            </a:spcBef>
            <a:spcAft>
              <a:spcPct val="35000"/>
            </a:spcAft>
          </a:pPr>
          <a:r>
            <a:rPr lang="zh-CN" altLang="en-US" sz="1400" kern="1200" dirty="0" smtClean="0">
              <a:solidFill>
                <a:schemeClr val="tx1"/>
              </a:solidFill>
            </a:rPr>
            <a:t>每个要素的形状和位置保持不变，但属性值可随时间推移而发生变化。</a:t>
          </a:r>
          <a:endParaRPr lang="zh-CN" altLang="en-US" sz="1400" kern="1200" dirty="0">
            <a:solidFill>
              <a:schemeClr val="tx1"/>
            </a:solidFill>
          </a:endParaRPr>
        </a:p>
      </dsp:txBody>
      <dsp:txXfrm>
        <a:off x="2195972" y="663009"/>
        <a:ext cx="2489010" cy="1061729"/>
      </dsp:txXfrm>
    </dsp:sp>
    <dsp:sp modelId="{584A47B8-EAF8-43E0-943B-E388AE8D7627}">
      <dsp:nvSpPr>
        <dsp:cNvPr id="0" name=""/>
        <dsp:cNvSpPr/>
      </dsp:nvSpPr>
      <dsp:spPr>
        <a:xfrm>
          <a:off x="4718014" y="1175215"/>
          <a:ext cx="616482" cy="37317"/>
        </a:xfrm>
        <a:custGeom>
          <a:avLst/>
          <a:gdLst/>
          <a:ahLst/>
          <a:cxnLst/>
          <a:rect l="0" t="0" r="0" b="0"/>
          <a:pathLst>
            <a:path>
              <a:moveTo>
                <a:pt x="0" y="18658"/>
              </a:moveTo>
              <a:lnTo>
                <a:pt x="616482" y="18658"/>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10844" y="1178462"/>
        <a:ext cx="30824" cy="30824"/>
      </dsp:txXfrm>
    </dsp:sp>
    <dsp:sp modelId="{12234FD6-AC29-4858-B7C2-86F3504093FF}">
      <dsp:nvSpPr>
        <dsp:cNvPr id="0" name=""/>
        <dsp:cNvSpPr/>
      </dsp:nvSpPr>
      <dsp:spPr>
        <a:xfrm>
          <a:off x="5334497" y="600031"/>
          <a:ext cx="3083831" cy="118768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rtl="0">
            <a:lnSpc>
              <a:spcPct val="150000"/>
            </a:lnSpc>
            <a:spcBef>
              <a:spcPct val="0"/>
            </a:spcBef>
            <a:spcAft>
              <a:spcPct val="35000"/>
            </a:spcAft>
          </a:pPr>
          <a:r>
            <a:rPr lang="zh-CN" altLang="en-US" sz="1400" kern="1200" dirty="0" smtClean="0">
              <a:solidFill>
                <a:schemeClr val="tx1"/>
              </a:solidFill>
            </a:rPr>
            <a:t> 形状或位置不发生变化的要素也可以在表中表示为独立的要素。</a:t>
          </a:r>
          <a:endParaRPr lang="zh-CN" altLang="en-US" sz="1400" kern="1200" dirty="0">
            <a:solidFill>
              <a:schemeClr val="tx1"/>
            </a:solidFill>
          </a:endParaRPr>
        </a:p>
      </dsp:txBody>
      <dsp:txXfrm>
        <a:off x="5369283" y="634817"/>
        <a:ext cx="3014259" cy="1118112"/>
      </dsp:txXfrm>
    </dsp:sp>
    <dsp:sp modelId="{4594C14F-F01A-474B-8D13-E88C83FFDB0D}">
      <dsp:nvSpPr>
        <dsp:cNvPr id="0" name=""/>
        <dsp:cNvSpPr/>
      </dsp:nvSpPr>
      <dsp:spPr>
        <a:xfrm rot="2812312">
          <a:off x="1403811" y="2162425"/>
          <a:ext cx="901775" cy="37317"/>
        </a:xfrm>
        <a:custGeom>
          <a:avLst/>
          <a:gdLst/>
          <a:ahLst/>
          <a:cxnLst/>
          <a:rect l="0" t="0" r="0" b="0"/>
          <a:pathLst>
            <a:path>
              <a:moveTo>
                <a:pt x="0" y="18658"/>
              </a:moveTo>
              <a:lnTo>
                <a:pt x="901775" y="18658"/>
              </a:lnTo>
            </a:path>
          </a:pathLst>
        </a:custGeom>
        <a:noFill/>
        <a:ln w="25400"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150000"/>
            </a:lnSpc>
            <a:spcBef>
              <a:spcPct val="0"/>
            </a:spcBef>
            <a:spcAft>
              <a:spcPct val="35000"/>
            </a:spcAft>
          </a:pPr>
          <a:endParaRPr lang="zh-CN" altLang="en-US" sz="700" kern="1200">
            <a:solidFill>
              <a:schemeClr val="tx1"/>
            </a:solidFill>
          </a:endParaRPr>
        </a:p>
      </dsp:txBody>
      <dsp:txXfrm>
        <a:off x="1832154" y="2158539"/>
        <a:ext cx="45088" cy="45088"/>
      </dsp:txXfrm>
    </dsp:sp>
    <dsp:sp modelId="{551636FA-CE41-4297-AEA1-1DBE7C088DB1}">
      <dsp:nvSpPr>
        <dsp:cNvPr id="0" name=""/>
        <dsp:cNvSpPr/>
      </dsp:nvSpPr>
      <dsp:spPr>
        <a:xfrm>
          <a:off x="2162940" y="1946256"/>
          <a:ext cx="2555074" cy="1127793"/>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150000"/>
            </a:lnSpc>
            <a:spcBef>
              <a:spcPct val="0"/>
            </a:spcBef>
            <a:spcAft>
              <a:spcPct val="35000"/>
            </a:spcAft>
          </a:pPr>
          <a:r>
            <a:rPr lang="zh-CN" altLang="en-US" sz="1400" kern="1200" dirty="0" smtClean="0">
              <a:solidFill>
                <a:schemeClr val="tx1"/>
              </a:solidFill>
            </a:rPr>
            <a:t>每个要素的形状和位置随时间的推移而发生变化。</a:t>
          </a:r>
          <a:endParaRPr lang="zh-CN" altLang="en-US" sz="1400" kern="1200" dirty="0">
            <a:solidFill>
              <a:schemeClr val="tx1"/>
            </a:solidFill>
          </a:endParaRPr>
        </a:p>
      </dsp:txBody>
      <dsp:txXfrm>
        <a:off x="2195972" y="1979288"/>
        <a:ext cx="2489010" cy="1061729"/>
      </dsp:txXfrm>
    </dsp:sp>
    <dsp:sp modelId="{FC58CC4A-561D-4F5F-B714-3C85FBC2A601}">
      <dsp:nvSpPr>
        <dsp:cNvPr id="0" name=""/>
        <dsp:cNvSpPr/>
      </dsp:nvSpPr>
      <dsp:spPr>
        <a:xfrm>
          <a:off x="4718014" y="2491495"/>
          <a:ext cx="616482" cy="37317"/>
        </a:xfrm>
        <a:custGeom>
          <a:avLst/>
          <a:gdLst/>
          <a:ahLst/>
          <a:cxnLst/>
          <a:rect l="0" t="0" r="0" b="0"/>
          <a:pathLst>
            <a:path>
              <a:moveTo>
                <a:pt x="0" y="18658"/>
              </a:moveTo>
              <a:lnTo>
                <a:pt x="616482" y="18658"/>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150000"/>
            </a:lnSpc>
            <a:spcBef>
              <a:spcPct val="0"/>
            </a:spcBef>
            <a:spcAft>
              <a:spcPct val="35000"/>
            </a:spcAft>
          </a:pPr>
          <a:endParaRPr lang="zh-CN" altLang="en-US" sz="700" kern="1200">
            <a:solidFill>
              <a:schemeClr val="tx1"/>
            </a:solidFill>
          </a:endParaRPr>
        </a:p>
      </dsp:txBody>
      <dsp:txXfrm>
        <a:off x="5010844" y="2494741"/>
        <a:ext cx="30824" cy="30824"/>
      </dsp:txXfrm>
    </dsp:sp>
    <dsp:sp modelId="{B8B121D7-1333-46C4-B41E-28383AE9B37D}">
      <dsp:nvSpPr>
        <dsp:cNvPr id="0" name=""/>
        <dsp:cNvSpPr/>
      </dsp:nvSpPr>
      <dsp:spPr>
        <a:xfrm>
          <a:off x="5334497" y="1903307"/>
          <a:ext cx="3085188" cy="1213692"/>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rtl="0">
            <a:lnSpc>
              <a:spcPct val="150000"/>
            </a:lnSpc>
            <a:spcBef>
              <a:spcPct val="0"/>
            </a:spcBef>
            <a:spcAft>
              <a:spcPct val="35000"/>
            </a:spcAft>
          </a:pPr>
          <a:r>
            <a:rPr lang="zh-CN" altLang="en-US" sz="1400" kern="1200" dirty="0" smtClean="0">
              <a:solidFill>
                <a:schemeClr val="tx1"/>
              </a:solidFill>
            </a:rPr>
            <a:t>形状或位置会随时间推移而发生变化的要素必须存储为独立的要素。</a:t>
          </a:r>
          <a:endParaRPr lang="zh-CN" altLang="en-US" sz="1400" kern="1200" dirty="0">
            <a:solidFill>
              <a:schemeClr val="tx1"/>
            </a:solidFill>
          </a:endParaRPr>
        </a:p>
      </dsp:txBody>
      <dsp:txXfrm>
        <a:off x="5370045" y="1938855"/>
        <a:ext cx="3014092" cy="11425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95E32F-5540-48AA-B48D-AB3E8D567119}">
      <dsp:nvSpPr>
        <dsp:cNvPr id="0" name=""/>
        <dsp:cNvSpPr/>
      </dsp:nvSpPr>
      <dsp:spPr>
        <a:xfrm>
          <a:off x="4320479" y="3212799"/>
          <a:ext cx="3383826" cy="391517"/>
        </a:xfrm>
        <a:custGeom>
          <a:avLst/>
          <a:gdLst/>
          <a:ahLst/>
          <a:cxnLst/>
          <a:rect l="0" t="0" r="0" b="0"/>
          <a:pathLst>
            <a:path>
              <a:moveTo>
                <a:pt x="0" y="0"/>
              </a:moveTo>
              <a:lnTo>
                <a:pt x="0" y="195758"/>
              </a:lnTo>
              <a:lnTo>
                <a:pt x="3383826" y="195758"/>
              </a:lnTo>
              <a:lnTo>
                <a:pt x="3383826" y="391517"/>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B858584-17FA-414E-A99D-690FC1A4955C}">
      <dsp:nvSpPr>
        <dsp:cNvPr id="0" name=""/>
        <dsp:cNvSpPr/>
      </dsp:nvSpPr>
      <dsp:spPr>
        <a:xfrm>
          <a:off x="4320479" y="3212799"/>
          <a:ext cx="1127942" cy="391517"/>
        </a:xfrm>
        <a:custGeom>
          <a:avLst/>
          <a:gdLst/>
          <a:ahLst/>
          <a:cxnLst/>
          <a:rect l="0" t="0" r="0" b="0"/>
          <a:pathLst>
            <a:path>
              <a:moveTo>
                <a:pt x="0" y="0"/>
              </a:moveTo>
              <a:lnTo>
                <a:pt x="0" y="195758"/>
              </a:lnTo>
              <a:lnTo>
                <a:pt x="1127942" y="195758"/>
              </a:lnTo>
              <a:lnTo>
                <a:pt x="1127942" y="391517"/>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8AFDC5E-7946-4119-BB67-CEE00C424F6A}">
      <dsp:nvSpPr>
        <dsp:cNvPr id="0" name=""/>
        <dsp:cNvSpPr/>
      </dsp:nvSpPr>
      <dsp:spPr>
        <a:xfrm>
          <a:off x="3192537" y="3212799"/>
          <a:ext cx="1127942" cy="391517"/>
        </a:xfrm>
        <a:custGeom>
          <a:avLst/>
          <a:gdLst/>
          <a:ahLst/>
          <a:cxnLst/>
          <a:rect l="0" t="0" r="0" b="0"/>
          <a:pathLst>
            <a:path>
              <a:moveTo>
                <a:pt x="1127942" y="0"/>
              </a:moveTo>
              <a:lnTo>
                <a:pt x="1127942" y="195758"/>
              </a:lnTo>
              <a:lnTo>
                <a:pt x="0" y="195758"/>
              </a:lnTo>
              <a:lnTo>
                <a:pt x="0" y="391517"/>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9136BF8-4F16-4908-8472-7F600CFE8C29}">
      <dsp:nvSpPr>
        <dsp:cNvPr id="0" name=""/>
        <dsp:cNvSpPr/>
      </dsp:nvSpPr>
      <dsp:spPr>
        <a:xfrm>
          <a:off x="936653" y="3212799"/>
          <a:ext cx="3383826" cy="391517"/>
        </a:xfrm>
        <a:custGeom>
          <a:avLst/>
          <a:gdLst/>
          <a:ahLst/>
          <a:cxnLst/>
          <a:rect l="0" t="0" r="0" b="0"/>
          <a:pathLst>
            <a:path>
              <a:moveTo>
                <a:pt x="3383826" y="0"/>
              </a:moveTo>
              <a:lnTo>
                <a:pt x="3383826" y="195758"/>
              </a:lnTo>
              <a:lnTo>
                <a:pt x="0" y="195758"/>
              </a:lnTo>
              <a:lnTo>
                <a:pt x="0" y="391517"/>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EDECB33-E933-4756-937C-852C0DFE21C6}">
      <dsp:nvSpPr>
        <dsp:cNvPr id="0" name=""/>
        <dsp:cNvSpPr/>
      </dsp:nvSpPr>
      <dsp:spPr>
        <a:xfrm>
          <a:off x="104651" y="288035"/>
          <a:ext cx="8431656" cy="2924763"/>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indent="457200" algn="l" defTabSz="844550" rtl="0">
            <a:lnSpc>
              <a:spcPct val="150000"/>
            </a:lnSpc>
            <a:spcBef>
              <a:spcPct val="0"/>
            </a:spcBef>
            <a:spcAft>
              <a:spcPts val="0"/>
            </a:spcAft>
          </a:pPr>
          <a:r>
            <a:rPr lang="zh-CN" altLang="en-US" sz="1900" kern="1200" dirty="0" smtClean="0"/>
            <a:t>可以在 </a:t>
          </a:r>
          <a:r>
            <a:rPr lang="en-US" altLang="zh-CN" sz="1900" kern="1200" dirty="0" err="1" smtClean="0"/>
            <a:t>ArcGIS</a:t>
          </a:r>
          <a:r>
            <a:rPr lang="en-US" altLang="zh-CN" sz="1900" kern="1200" dirty="0" smtClean="0"/>
            <a:t> Desktop </a:t>
          </a:r>
          <a:r>
            <a:rPr lang="zh-CN" altLang="en-US" sz="1900" kern="1200" dirty="0" smtClean="0"/>
            <a:t>应用程序中创建图表以对数据进行可视化和发掘。可借助图表以直观易懂的方式呈现地图要素的相关信息以及它们之间的关系。也可以为非空间表格数据创建图表，并且可以通过图表显示地图中要素的附加信息或以另一种不同的方式显示这些信息。</a:t>
          </a:r>
          <a:endParaRPr lang="en-US" altLang="zh-CN" sz="1900" kern="1200" dirty="0" smtClean="0"/>
        </a:p>
        <a:p>
          <a:pPr lvl="0" indent="457200" algn="l" defTabSz="844550" rtl="0">
            <a:lnSpc>
              <a:spcPct val="150000"/>
            </a:lnSpc>
            <a:spcBef>
              <a:spcPct val="0"/>
            </a:spcBef>
            <a:spcAft>
              <a:spcPts val="0"/>
            </a:spcAft>
          </a:pPr>
          <a:r>
            <a:rPr lang="zh-CN" altLang="en-US" sz="1900" kern="1200" dirty="0" smtClean="0"/>
            <a:t>典型图表在笛卡尔网格上绘制，其刻度显示在两条互相垂直的轴（</a:t>
          </a:r>
          <a:r>
            <a:rPr lang="en-US" altLang="zh-CN" sz="1900" kern="1200" dirty="0" smtClean="0"/>
            <a:t>X </a:t>
          </a:r>
          <a:r>
            <a:rPr lang="zh-CN" altLang="en-US" sz="1900" kern="1200" dirty="0" smtClean="0"/>
            <a:t>轴和 </a:t>
          </a:r>
          <a:r>
            <a:rPr lang="en-US" altLang="zh-CN" sz="1900" kern="1200" dirty="0" smtClean="0"/>
            <a:t>Y </a:t>
          </a:r>
          <a:r>
            <a:rPr lang="zh-CN" altLang="en-US" sz="1900" kern="1200" dirty="0" smtClean="0"/>
            <a:t>轴）上。</a:t>
          </a:r>
          <a:endParaRPr lang="en-US" sz="1900" kern="1200" dirty="0"/>
        </a:p>
      </dsp:txBody>
      <dsp:txXfrm>
        <a:off x="104651" y="288035"/>
        <a:ext cx="8431656" cy="2924763"/>
      </dsp:txXfrm>
    </dsp:sp>
    <dsp:sp modelId="{0480AEDB-D16F-407A-A06D-AA38D45533F4}">
      <dsp:nvSpPr>
        <dsp:cNvPr id="0" name=""/>
        <dsp:cNvSpPr/>
      </dsp:nvSpPr>
      <dsp:spPr>
        <a:xfrm>
          <a:off x="4469" y="3604316"/>
          <a:ext cx="1864367" cy="932183"/>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sz="2400" kern="1200" dirty="0" smtClean="0">
              <a:solidFill>
                <a:schemeClr val="tx1"/>
              </a:solidFill>
            </a:rPr>
            <a:t>创建图表</a:t>
          </a:r>
          <a:endParaRPr lang="en-US" sz="2400" kern="1200" dirty="0">
            <a:solidFill>
              <a:schemeClr val="tx1"/>
            </a:solidFill>
          </a:endParaRPr>
        </a:p>
      </dsp:txBody>
      <dsp:txXfrm>
        <a:off x="4469" y="3604316"/>
        <a:ext cx="1864367" cy="932183"/>
      </dsp:txXfrm>
    </dsp:sp>
    <dsp:sp modelId="{D724385F-3ABD-4178-A31E-9531A1363B07}">
      <dsp:nvSpPr>
        <dsp:cNvPr id="0" name=""/>
        <dsp:cNvSpPr/>
      </dsp:nvSpPr>
      <dsp:spPr>
        <a:xfrm>
          <a:off x="2260354" y="3604316"/>
          <a:ext cx="1864367" cy="932183"/>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solidFill>
                <a:schemeClr val="tx1"/>
              </a:solidFill>
            </a:rPr>
            <a:t>显示和查询图表</a:t>
          </a:r>
          <a:endParaRPr lang="en-US" sz="2400" kern="1200" dirty="0">
            <a:solidFill>
              <a:schemeClr val="tx1"/>
            </a:solidFill>
          </a:endParaRPr>
        </a:p>
      </dsp:txBody>
      <dsp:txXfrm>
        <a:off x="2260354" y="3604316"/>
        <a:ext cx="1864367" cy="932183"/>
      </dsp:txXfrm>
    </dsp:sp>
    <dsp:sp modelId="{3BACEAA0-1DCD-4FFB-9F24-D979EE27BB78}">
      <dsp:nvSpPr>
        <dsp:cNvPr id="0" name=""/>
        <dsp:cNvSpPr/>
      </dsp:nvSpPr>
      <dsp:spPr>
        <a:xfrm>
          <a:off x="4516238" y="3604316"/>
          <a:ext cx="1864367" cy="932183"/>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sz="2400" kern="1200" dirty="0" smtClean="0">
              <a:solidFill>
                <a:schemeClr val="tx1"/>
              </a:solidFill>
            </a:rPr>
            <a:t>修改和管理图表</a:t>
          </a:r>
          <a:endParaRPr lang="en-US" sz="2400" kern="1200" dirty="0">
            <a:solidFill>
              <a:schemeClr val="tx1"/>
            </a:solidFill>
          </a:endParaRPr>
        </a:p>
      </dsp:txBody>
      <dsp:txXfrm>
        <a:off x="4516238" y="3604316"/>
        <a:ext cx="1864367" cy="932183"/>
      </dsp:txXfrm>
    </dsp:sp>
    <dsp:sp modelId="{1EFB78CB-CE8C-4DB7-93C4-1BC44FA612FE}">
      <dsp:nvSpPr>
        <dsp:cNvPr id="0" name=""/>
        <dsp:cNvSpPr/>
      </dsp:nvSpPr>
      <dsp:spPr>
        <a:xfrm>
          <a:off x="6772122" y="3604316"/>
          <a:ext cx="1864367" cy="932183"/>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solidFill>
                <a:schemeClr val="tx1"/>
              </a:solidFill>
            </a:rPr>
            <a:t>保存和导出图表</a:t>
          </a:r>
          <a:endParaRPr lang="zh-CN" altLang="en-US" sz="2400" kern="1200" dirty="0">
            <a:solidFill>
              <a:schemeClr val="tx1"/>
            </a:solidFill>
          </a:endParaRPr>
        </a:p>
      </dsp:txBody>
      <dsp:txXfrm>
        <a:off x="6772122" y="3604316"/>
        <a:ext cx="1864367" cy="9321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3EE29-C5BB-446A-B287-10966F4B11D9}">
      <dsp:nvSpPr>
        <dsp:cNvPr id="0" name=""/>
        <dsp:cNvSpPr/>
      </dsp:nvSpPr>
      <dsp:spPr>
        <a:xfrm>
          <a:off x="2019072" y="682516"/>
          <a:ext cx="4566303" cy="4566303"/>
        </a:xfrm>
        <a:prstGeom prst="blockArc">
          <a:avLst>
            <a:gd name="adj1" fmla="val 11880000"/>
            <a:gd name="adj2" fmla="val 16200000"/>
            <a:gd name="adj3" fmla="val 4637"/>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898689B-46CE-4C93-8230-05E4DB037BE6}">
      <dsp:nvSpPr>
        <dsp:cNvPr id="0" name=""/>
        <dsp:cNvSpPr/>
      </dsp:nvSpPr>
      <dsp:spPr>
        <a:xfrm>
          <a:off x="2019072" y="682516"/>
          <a:ext cx="4566303" cy="4566303"/>
        </a:xfrm>
        <a:prstGeom prst="blockArc">
          <a:avLst>
            <a:gd name="adj1" fmla="val 7560000"/>
            <a:gd name="adj2" fmla="val 11880000"/>
            <a:gd name="adj3" fmla="val 4637"/>
          </a:avLst>
        </a:prstGeom>
        <a:gradFill rotWithShape="0">
          <a:gsLst>
            <a:gs pos="0">
              <a:schemeClr val="accent5">
                <a:hueOff val="-7450407"/>
                <a:satOff val="29858"/>
                <a:lumOff val="6471"/>
                <a:alphaOff val="0"/>
                <a:shade val="51000"/>
                <a:satMod val="130000"/>
              </a:schemeClr>
            </a:gs>
            <a:gs pos="80000">
              <a:schemeClr val="accent5">
                <a:hueOff val="-7450407"/>
                <a:satOff val="29858"/>
                <a:lumOff val="6471"/>
                <a:alphaOff val="0"/>
                <a:shade val="93000"/>
                <a:satMod val="130000"/>
              </a:schemeClr>
            </a:gs>
            <a:gs pos="100000">
              <a:schemeClr val="accent5">
                <a:hueOff val="-7450407"/>
                <a:satOff val="29858"/>
                <a:lumOff val="647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EC484D65-6BCD-48A6-85C0-6A31BB12D24F}">
      <dsp:nvSpPr>
        <dsp:cNvPr id="0" name=""/>
        <dsp:cNvSpPr/>
      </dsp:nvSpPr>
      <dsp:spPr>
        <a:xfrm>
          <a:off x="2019072" y="682516"/>
          <a:ext cx="4566303" cy="4566303"/>
        </a:xfrm>
        <a:prstGeom prst="blockArc">
          <a:avLst>
            <a:gd name="adj1" fmla="val 3240000"/>
            <a:gd name="adj2" fmla="val 7560000"/>
            <a:gd name="adj3" fmla="val 4637"/>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2314031-9866-401B-9A4A-0FF643CD7E02}">
      <dsp:nvSpPr>
        <dsp:cNvPr id="0" name=""/>
        <dsp:cNvSpPr/>
      </dsp:nvSpPr>
      <dsp:spPr>
        <a:xfrm>
          <a:off x="2019072" y="682516"/>
          <a:ext cx="4566303" cy="4566303"/>
        </a:xfrm>
        <a:prstGeom prst="blockArc">
          <a:avLst>
            <a:gd name="adj1" fmla="val 20520000"/>
            <a:gd name="adj2" fmla="val 3240000"/>
            <a:gd name="adj3" fmla="val 4637"/>
          </a:avLst>
        </a:prstGeom>
        <a:gradFill rotWithShape="0">
          <a:gsLst>
            <a:gs pos="0">
              <a:schemeClr val="accent5">
                <a:hueOff val="-2483469"/>
                <a:satOff val="9953"/>
                <a:lumOff val="2157"/>
                <a:alphaOff val="0"/>
                <a:shade val="51000"/>
                <a:satMod val="130000"/>
              </a:schemeClr>
            </a:gs>
            <a:gs pos="80000">
              <a:schemeClr val="accent5">
                <a:hueOff val="-2483469"/>
                <a:satOff val="9953"/>
                <a:lumOff val="2157"/>
                <a:alphaOff val="0"/>
                <a:shade val="93000"/>
                <a:satMod val="130000"/>
              </a:schemeClr>
            </a:gs>
            <a:gs pos="100000">
              <a:schemeClr val="accent5">
                <a:hueOff val="-2483469"/>
                <a:satOff val="9953"/>
                <a:lumOff val="215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6FE65348-9F92-4755-A1C6-D03A1AA80CFC}">
      <dsp:nvSpPr>
        <dsp:cNvPr id="0" name=""/>
        <dsp:cNvSpPr/>
      </dsp:nvSpPr>
      <dsp:spPr>
        <a:xfrm>
          <a:off x="2019072" y="682516"/>
          <a:ext cx="4566303" cy="4566303"/>
        </a:xfrm>
        <a:prstGeom prst="blockArc">
          <a:avLst>
            <a:gd name="adj1" fmla="val 16200000"/>
            <a:gd name="adj2" fmla="val 20520000"/>
            <a:gd name="adj3" fmla="val 4637"/>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E8A91308-6229-4577-B8C9-A3A39A007F26}">
      <dsp:nvSpPr>
        <dsp:cNvPr id="0" name=""/>
        <dsp:cNvSpPr/>
      </dsp:nvSpPr>
      <dsp:spPr>
        <a:xfrm>
          <a:off x="3251876" y="1915320"/>
          <a:ext cx="2100695" cy="2100695"/>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rtl="0">
            <a:lnSpc>
              <a:spcPct val="90000"/>
            </a:lnSpc>
            <a:spcBef>
              <a:spcPct val="0"/>
            </a:spcBef>
            <a:spcAft>
              <a:spcPct val="35000"/>
            </a:spcAft>
          </a:pPr>
          <a:r>
            <a:rPr lang="zh-CN" altLang="en-US" sz="4600" kern="1200" dirty="0" smtClean="0">
              <a:solidFill>
                <a:schemeClr val="tx1"/>
              </a:solidFill>
            </a:rPr>
            <a:t>地图制图</a:t>
          </a:r>
          <a:endParaRPr lang="en-US" sz="4600" kern="1200" dirty="0">
            <a:solidFill>
              <a:schemeClr val="tx1"/>
            </a:solidFill>
          </a:endParaRPr>
        </a:p>
      </dsp:txBody>
      <dsp:txXfrm>
        <a:off x="3559516" y="2222960"/>
        <a:ext cx="1485415" cy="1485415"/>
      </dsp:txXfrm>
    </dsp:sp>
    <dsp:sp modelId="{08381FF9-1147-429F-905A-E6F7CBA2E654}">
      <dsp:nvSpPr>
        <dsp:cNvPr id="0" name=""/>
        <dsp:cNvSpPr/>
      </dsp:nvSpPr>
      <dsp:spPr>
        <a:xfrm>
          <a:off x="3566980" y="210"/>
          <a:ext cx="1470486" cy="1470486"/>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rtl="0">
            <a:lnSpc>
              <a:spcPct val="90000"/>
            </a:lnSpc>
            <a:spcBef>
              <a:spcPct val="0"/>
            </a:spcBef>
            <a:spcAft>
              <a:spcPct val="35000"/>
            </a:spcAft>
          </a:pPr>
          <a:r>
            <a:rPr lang="zh-CN" sz="2500" kern="1200" dirty="0" smtClean="0">
              <a:solidFill>
                <a:schemeClr val="tx1"/>
              </a:solidFill>
            </a:rPr>
            <a:t>符号化与样式</a:t>
          </a:r>
          <a:endParaRPr lang="en-US" sz="2500" kern="1200" dirty="0">
            <a:solidFill>
              <a:schemeClr val="tx1"/>
            </a:solidFill>
          </a:endParaRPr>
        </a:p>
      </dsp:txBody>
      <dsp:txXfrm>
        <a:off x="3782328" y="215558"/>
        <a:ext cx="1039790" cy="1039790"/>
      </dsp:txXfrm>
    </dsp:sp>
    <dsp:sp modelId="{D79B2BCB-E485-44A6-BB14-2A3E504AAAFA}">
      <dsp:nvSpPr>
        <dsp:cNvPr id="0" name=""/>
        <dsp:cNvSpPr/>
      </dsp:nvSpPr>
      <dsp:spPr>
        <a:xfrm>
          <a:off x="5688040" y="1541251"/>
          <a:ext cx="1470486" cy="1470486"/>
        </a:xfrm>
        <a:prstGeom prst="ellipse">
          <a:avLst/>
        </a:prstGeom>
        <a:gradFill rotWithShape="0">
          <a:gsLst>
            <a:gs pos="0">
              <a:schemeClr val="accent5">
                <a:hueOff val="-2483469"/>
                <a:satOff val="9953"/>
                <a:lumOff val="2157"/>
                <a:alphaOff val="0"/>
                <a:shade val="51000"/>
                <a:satMod val="130000"/>
              </a:schemeClr>
            </a:gs>
            <a:gs pos="80000">
              <a:schemeClr val="accent5">
                <a:hueOff val="-2483469"/>
                <a:satOff val="9953"/>
                <a:lumOff val="2157"/>
                <a:alphaOff val="0"/>
                <a:shade val="93000"/>
                <a:satMod val="130000"/>
              </a:schemeClr>
            </a:gs>
            <a:gs pos="100000">
              <a:schemeClr val="accent5">
                <a:hueOff val="-2483469"/>
                <a:satOff val="9953"/>
                <a:lumOff val="215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rtl="0">
            <a:lnSpc>
              <a:spcPct val="90000"/>
            </a:lnSpc>
            <a:spcBef>
              <a:spcPct val="0"/>
            </a:spcBef>
            <a:spcAft>
              <a:spcPct val="35000"/>
            </a:spcAft>
          </a:pPr>
          <a:r>
            <a:rPr lang="zh-CN" sz="2500" kern="1200" dirty="0" smtClean="0">
              <a:solidFill>
                <a:schemeClr val="tx1"/>
              </a:solidFill>
            </a:rPr>
            <a:t>制图表达</a:t>
          </a:r>
          <a:endParaRPr lang="en-US" sz="2500" kern="1200" dirty="0">
            <a:solidFill>
              <a:schemeClr val="tx1"/>
            </a:solidFill>
          </a:endParaRPr>
        </a:p>
      </dsp:txBody>
      <dsp:txXfrm>
        <a:off x="5903388" y="1756599"/>
        <a:ext cx="1039790" cy="1039790"/>
      </dsp:txXfrm>
    </dsp:sp>
    <dsp:sp modelId="{6F5E6D88-555D-4C1D-B8C0-8B682DEFC6DF}">
      <dsp:nvSpPr>
        <dsp:cNvPr id="0" name=""/>
        <dsp:cNvSpPr/>
      </dsp:nvSpPr>
      <dsp:spPr>
        <a:xfrm>
          <a:off x="4877867" y="4034706"/>
          <a:ext cx="1470486" cy="1470486"/>
        </a:xfrm>
        <a:prstGeom prst="ellipse">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rtl="0">
            <a:lnSpc>
              <a:spcPct val="90000"/>
            </a:lnSpc>
            <a:spcBef>
              <a:spcPct val="0"/>
            </a:spcBef>
            <a:spcAft>
              <a:spcPct val="35000"/>
            </a:spcAft>
          </a:pPr>
          <a:r>
            <a:rPr lang="zh-CN" sz="2500" kern="1200" dirty="0" smtClean="0">
              <a:solidFill>
                <a:schemeClr val="tx1"/>
              </a:solidFill>
            </a:rPr>
            <a:t>制图综合</a:t>
          </a:r>
          <a:endParaRPr lang="en-US" sz="2500" kern="1200" dirty="0">
            <a:solidFill>
              <a:schemeClr val="tx1"/>
            </a:solidFill>
          </a:endParaRPr>
        </a:p>
      </dsp:txBody>
      <dsp:txXfrm>
        <a:off x="5093215" y="4250054"/>
        <a:ext cx="1039790" cy="1039790"/>
      </dsp:txXfrm>
    </dsp:sp>
    <dsp:sp modelId="{ADE7757C-C723-4342-9648-54ED0669AB39}">
      <dsp:nvSpPr>
        <dsp:cNvPr id="0" name=""/>
        <dsp:cNvSpPr/>
      </dsp:nvSpPr>
      <dsp:spPr>
        <a:xfrm>
          <a:off x="2256093" y="4034706"/>
          <a:ext cx="1470486" cy="1470486"/>
        </a:xfrm>
        <a:prstGeom prst="ellipse">
          <a:avLst/>
        </a:prstGeom>
        <a:gradFill rotWithShape="0">
          <a:gsLst>
            <a:gs pos="0">
              <a:schemeClr val="accent5">
                <a:hueOff val="-7450407"/>
                <a:satOff val="29858"/>
                <a:lumOff val="6471"/>
                <a:alphaOff val="0"/>
                <a:shade val="51000"/>
                <a:satMod val="130000"/>
              </a:schemeClr>
            </a:gs>
            <a:gs pos="80000">
              <a:schemeClr val="accent5">
                <a:hueOff val="-7450407"/>
                <a:satOff val="29858"/>
                <a:lumOff val="6471"/>
                <a:alphaOff val="0"/>
                <a:shade val="93000"/>
                <a:satMod val="130000"/>
              </a:schemeClr>
            </a:gs>
            <a:gs pos="100000">
              <a:schemeClr val="accent5">
                <a:hueOff val="-7450407"/>
                <a:satOff val="29858"/>
                <a:lumOff val="647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rtl="0">
            <a:lnSpc>
              <a:spcPct val="90000"/>
            </a:lnSpc>
            <a:spcBef>
              <a:spcPct val="0"/>
            </a:spcBef>
            <a:spcAft>
              <a:spcPct val="35000"/>
            </a:spcAft>
          </a:pPr>
          <a:r>
            <a:rPr lang="zh-CN" sz="2500" kern="1200" dirty="0" smtClean="0">
              <a:solidFill>
                <a:schemeClr val="tx1"/>
              </a:solidFill>
            </a:rPr>
            <a:t>数据驱动页面</a:t>
          </a:r>
          <a:endParaRPr lang="en-US" sz="2500" kern="1200" dirty="0">
            <a:solidFill>
              <a:schemeClr val="tx1"/>
            </a:solidFill>
          </a:endParaRPr>
        </a:p>
      </dsp:txBody>
      <dsp:txXfrm>
        <a:off x="2471441" y="4250054"/>
        <a:ext cx="1039790" cy="1039790"/>
      </dsp:txXfrm>
    </dsp:sp>
    <dsp:sp modelId="{3FB1BB53-FC0B-4531-8E9E-B0110C588DB6}">
      <dsp:nvSpPr>
        <dsp:cNvPr id="0" name=""/>
        <dsp:cNvSpPr/>
      </dsp:nvSpPr>
      <dsp:spPr>
        <a:xfrm>
          <a:off x="1445920" y="1541251"/>
          <a:ext cx="1470486" cy="1470486"/>
        </a:xfrm>
        <a:prstGeom prst="ellipse">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rtl="0">
            <a:lnSpc>
              <a:spcPct val="90000"/>
            </a:lnSpc>
            <a:spcBef>
              <a:spcPct val="0"/>
            </a:spcBef>
            <a:spcAft>
              <a:spcPct val="35000"/>
            </a:spcAft>
          </a:pPr>
          <a:r>
            <a:rPr lang="zh-CN" sz="2500" kern="1200" dirty="0" smtClean="0">
              <a:solidFill>
                <a:schemeClr val="tx1"/>
              </a:solidFill>
            </a:rPr>
            <a:t>制图与输出</a:t>
          </a:r>
          <a:endParaRPr lang="zh-CN" sz="2500" kern="1200" dirty="0">
            <a:solidFill>
              <a:schemeClr val="tx1"/>
            </a:solidFill>
          </a:endParaRPr>
        </a:p>
      </dsp:txBody>
      <dsp:txXfrm>
        <a:off x="1661268" y="1756599"/>
        <a:ext cx="1039790" cy="10397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3E1F6-07DD-4A58-9427-5DFBE902127C}">
      <dsp:nvSpPr>
        <dsp:cNvPr id="0" name=""/>
        <dsp:cNvSpPr/>
      </dsp:nvSpPr>
      <dsp:spPr>
        <a:xfrm>
          <a:off x="1860037" y="0"/>
          <a:ext cx="1860037" cy="974981"/>
        </a:xfrm>
        <a:prstGeom prst="trapezoid">
          <a:avLst>
            <a:gd name="adj" fmla="val 95388"/>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点要素</a:t>
          </a:r>
          <a:endParaRPr lang="zh-CN" altLang="en-US" sz="2400" kern="1200" dirty="0"/>
        </a:p>
      </dsp:txBody>
      <dsp:txXfrm>
        <a:off x="1860037" y="0"/>
        <a:ext cx="1860037" cy="974981"/>
      </dsp:txXfrm>
    </dsp:sp>
    <dsp:sp modelId="{2F941F96-DE20-4AC9-82B3-46FFDF53C843}">
      <dsp:nvSpPr>
        <dsp:cNvPr id="0" name=""/>
        <dsp:cNvSpPr/>
      </dsp:nvSpPr>
      <dsp:spPr>
        <a:xfrm>
          <a:off x="930018" y="974981"/>
          <a:ext cx="3720074" cy="974981"/>
        </a:xfrm>
        <a:prstGeom prst="trapezoid">
          <a:avLst>
            <a:gd name="adj" fmla="val 95388"/>
          </a:avLst>
        </a:prstGeom>
        <a:solidFill>
          <a:schemeClr val="accent5">
            <a:hueOff val="-4966938"/>
            <a:satOff val="19906"/>
            <a:lumOff val="431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线要素</a:t>
          </a:r>
          <a:endParaRPr lang="zh-CN" altLang="en-US" sz="2400" kern="1200" dirty="0"/>
        </a:p>
      </dsp:txBody>
      <dsp:txXfrm>
        <a:off x="1581031" y="974981"/>
        <a:ext cx="2418048" cy="974981"/>
      </dsp:txXfrm>
    </dsp:sp>
    <dsp:sp modelId="{CB73A410-E1C5-4183-A75B-0AC45B32594D}">
      <dsp:nvSpPr>
        <dsp:cNvPr id="0" name=""/>
        <dsp:cNvSpPr/>
      </dsp:nvSpPr>
      <dsp:spPr>
        <a:xfrm>
          <a:off x="0" y="1949962"/>
          <a:ext cx="5580112" cy="974981"/>
        </a:xfrm>
        <a:prstGeom prst="trapezoid">
          <a:avLst>
            <a:gd name="adj" fmla="val 95388"/>
          </a:avLst>
        </a:prstGeom>
        <a:solidFill>
          <a:schemeClr val="accent5">
            <a:hueOff val="-9933876"/>
            <a:satOff val="39811"/>
            <a:lumOff val="862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面要素</a:t>
          </a:r>
          <a:endParaRPr lang="zh-CN" altLang="en-US" sz="2400" kern="1200" dirty="0"/>
        </a:p>
      </dsp:txBody>
      <dsp:txXfrm>
        <a:off x="976519" y="1949962"/>
        <a:ext cx="3627072" cy="9749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652776-AB33-49C0-A27E-6A087703FFD9}">
      <dsp:nvSpPr>
        <dsp:cNvPr id="0" name=""/>
        <dsp:cNvSpPr/>
      </dsp:nvSpPr>
      <dsp:spPr>
        <a:xfrm rot="10800000">
          <a:off x="0" y="0"/>
          <a:ext cx="6060504" cy="613792"/>
        </a:xfrm>
        <a:prstGeom prst="trapezoid">
          <a:avLst>
            <a:gd name="adj" fmla="val 98739"/>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单一符号化</a:t>
          </a:r>
          <a:endParaRPr lang="zh-CN" altLang="en-US" sz="2000" kern="1200" dirty="0"/>
        </a:p>
      </dsp:txBody>
      <dsp:txXfrm rot="-10800000">
        <a:off x="1060588" y="0"/>
        <a:ext cx="3939327" cy="613792"/>
      </dsp:txXfrm>
    </dsp:sp>
    <dsp:sp modelId="{A4A211BB-F5A5-45B6-87E5-A0BD59193B0C}">
      <dsp:nvSpPr>
        <dsp:cNvPr id="0" name=""/>
        <dsp:cNvSpPr/>
      </dsp:nvSpPr>
      <dsp:spPr>
        <a:xfrm rot="10800000">
          <a:off x="606050" y="613792"/>
          <a:ext cx="4848403" cy="613792"/>
        </a:xfrm>
        <a:prstGeom prst="trapezoid">
          <a:avLst>
            <a:gd name="adj" fmla="val 98739"/>
          </a:avLst>
        </a:prstGeom>
        <a:solidFill>
          <a:schemeClr val="accent5">
            <a:hueOff val="-2483469"/>
            <a:satOff val="9953"/>
            <a:lumOff val="215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定性符号化</a:t>
          </a:r>
          <a:endParaRPr lang="zh-CN" altLang="en-US" sz="2000" kern="1200" dirty="0"/>
        </a:p>
      </dsp:txBody>
      <dsp:txXfrm rot="-10800000">
        <a:off x="1454520" y="613792"/>
        <a:ext cx="3151462" cy="613792"/>
      </dsp:txXfrm>
    </dsp:sp>
    <dsp:sp modelId="{A2248CC0-3C15-4B60-AD3E-1611C9EC16DE}">
      <dsp:nvSpPr>
        <dsp:cNvPr id="0" name=""/>
        <dsp:cNvSpPr/>
      </dsp:nvSpPr>
      <dsp:spPr>
        <a:xfrm rot="10800000">
          <a:off x="1212100" y="1227584"/>
          <a:ext cx="3636302" cy="613792"/>
        </a:xfrm>
        <a:prstGeom prst="trapezoid">
          <a:avLst>
            <a:gd name="adj" fmla="val 98739"/>
          </a:avLst>
        </a:prstGeom>
        <a:solidFill>
          <a:schemeClr val="accent5">
            <a:hueOff val="-4966938"/>
            <a:satOff val="19906"/>
            <a:lumOff val="431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定量符号化</a:t>
          </a:r>
          <a:endParaRPr lang="zh-CN" altLang="en-US" sz="2000" kern="1200" dirty="0"/>
        </a:p>
      </dsp:txBody>
      <dsp:txXfrm rot="-10800000">
        <a:off x="1848453" y="1227584"/>
        <a:ext cx="2363596" cy="613792"/>
      </dsp:txXfrm>
    </dsp:sp>
    <dsp:sp modelId="{172B1D97-3C85-4C24-92A8-547B90826C83}">
      <dsp:nvSpPr>
        <dsp:cNvPr id="0" name=""/>
        <dsp:cNvSpPr/>
      </dsp:nvSpPr>
      <dsp:spPr>
        <a:xfrm rot="10800000">
          <a:off x="1818151" y="1841376"/>
          <a:ext cx="2424201" cy="613792"/>
        </a:xfrm>
        <a:prstGeom prst="trapezoid">
          <a:avLst>
            <a:gd name="adj" fmla="val 98739"/>
          </a:avLst>
        </a:prstGeom>
        <a:solidFill>
          <a:schemeClr val="accent5">
            <a:hueOff val="-7450407"/>
            <a:satOff val="29858"/>
            <a:lumOff val="647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统计图表符号化</a:t>
          </a:r>
          <a:endParaRPr lang="zh-CN" altLang="en-US" sz="2000" kern="1200" dirty="0"/>
        </a:p>
      </dsp:txBody>
      <dsp:txXfrm rot="-10800000">
        <a:off x="2242386" y="1841376"/>
        <a:ext cx="1575731" cy="613792"/>
      </dsp:txXfrm>
    </dsp:sp>
    <dsp:sp modelId="{D756A6B0-EC5A-4FF6-A3A0-78A9CB1ADD30}">
      <dsp:nvSpPr>
        <dsp:cNvPr id="0" name=""/>
        <dsp:cNvSpPr/>
      </dsp:nvSpPr>
      <dsp:spPr>
        <a:xfrm rot="10800000">
          <a:off x="2424201" y="2455168"/>
          <a:ext cx="1212100" cy="613792"/>
        </a:xfrm>
        <a:prstGeom prst="trapezoid">
          <a:avLst>
            <a:gd name="adj" fmla="val 98739"/>
          </a:avLst>
        </a:prstGeom>
        <a:solidFill>
          <a:schemeClr val="accent5">
            <a:hueOff val="-9933876"/>
            <a:satOff val="39811"/>
            <a:lumOff val="862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组合符号化</a:t>
          </a:r>
          <a:endParaRPr lang="zh-CN" altLang="en-US" sz="2000" kern="1200" dirty="0"/>
        </a:p>
      </dsp:txBody>
      <dsp:txXfrm rot="-10800000">
        <a:off x="2424201" y="2455168"/>
        <a:ext cx="1212100" cy="6137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5DD50A-0853-42BC-950D-D98E5A144E00}">
      <dsp:nvSpPr>
        <dsp:cNvPr id="0" name=""/>
        <dsp:cNvSpPr/>
      </dsp:nvSpPr>
      <dsp:spPr>
        <a:xfrm>
          <a:off x="3005" y="8850"/>
          <a:ext cx="1806985" cy="72279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sz="2000" kern="1200" dirty="0" smtClean="0">
              <a:solidFill>
                <a:schemeClr val="tx1"/>
              </a:solidFill>
            </a:rPr>
            <a:t>标记</a:t>
          </a:r>
          <a:endParaRPr lang="en-US" sz="2000" kern="1200" dirty="0">
            <a:solidFill>
              <a:schemeClr val="tx1"/>
            </a:solidFill>
          </a:endParaRPr>
        </a:p>
      </dsp:txBody>
      <dsp:txXfrm>
        <a:off x="3005" y="8850"/>
        <a:ext cx="1806985" cy="722794"/>
      </dsp:txXfrm>
    </dsp:sp>
    <dsp:sp modelId="{A8F21E45-48ED-4D97-A537-35E6223C88D8}">
      <dsp:nvSpPr>
        <dsp:cNvPr id="0" name=""/>
        <dsp:cNvSpPr/>
      </dsp:nvSpPr>
      <dsp:spPr>
        <a:xfrm>
          <a:off x="3005" y="731645"/>
          <a:ext cx="1806985" cy="2283840"/>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CN" sz="2000" kern="1200" dirty="0" smtClean="0">
              <a:solidFill>
                <a:schemeClr val="tx1"/>
              </a:solidFill>
            </a:rPr>
            <a:t>用于显示点位置或装饰其他符号类型</a:t>
          </a:r>
          <a:endParaRPr lang="en-US" sz="2000" kern="1200" dirty="0">
            <a:solidFill>
              <a:schemeClr val="tx1"/>
            </a:solidFill>
          </a:endParaRPr>
        </a:p>
      </dsp:txBody>
      <dsp:txXfrm>
        <a:off x="3005" y="731645"/>
        <a:ext cx="1806985" cy="2283840"/>
      </dsp:txXfrm>
    </dsp:sp>
    <dsp:sp modelId="{BD9C41C2-CE91-4F5F-BF76-B91B028F7889}">
      <dsp:nvSpPr>
        <dsp:cNvPr id="0" name=""/>
        <dsp:cNvSpPr/>
      </dsp:nvSpPr>
      <dsp:spPr>
        <a:xfrm>
          <a:off x="2062969" y="8850"/>
          <a:ext cx="1806985" cy="722794"/>
        </a:xfrm>
        <a:prstGeom prst="rect">
          <a:avLst/>
        </a:prstGeom>
        <a:gradFill rotWithShape="0">
          <a:gsLst>
            <a:gs pos="0">
              <a:schemeClr val="accent5">
                <a:hueOff val="-3311292"/>
                <a:satOff val="13270"/>
                <a:lumOff val="2876"/>
                <a:alphaOff val="0"/>
                <a:shade val="51000"/>
                <a:satMod val="130000"/>
              </a:schemeClr>
            </a:gs>
            <a:gs pos="80000">
              <a:schemeClr val="accent5">
                <a:hueOff val="-3311292"/>
                <a:satOff val="13270"/>
                <a:lumOff val="2876"/>
                <a:alphaOff val="0"/>
                <a:shade val="93000"/>
                <a:satMod val="130000"/>
              </a:schemeClr>
            </a:gs>
            <a:gs pos="100000">
              <a:schemeClr val="accent5">
                <a:hueOff val="-3311292"/>
                <a:satOff val="13270"/>
                <a:lumOff val="2876"/>
                <a:alphaOff val="0"/>
                <a:shade val="94000"/>
                <a:satMod val="135000"/>
              </a:schemeClr>
            </a:gs>
          </a:gsLst>
          <a:lin ang="16200000" scaled="0"/>
        </a:gradFill>
        <a:ln w="9525" cap="flat" cmpd="sng" algn="ctr">
          <a:solidFill>
            <a:schemeClr val="accent5">
              <a:hueOff val="-3311292"/>
              <a:satOff val="13270"/>
              <a:lumOff val="2876"/>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sz="2000" kern="1200" dirty="0" smtClean="0">
              <a:solidFill>
                <a:schemeClr val="tx1"/>
              </a:solidFill>
            </a:rPr>
            <a:t>线符号</a:t>
          </a:r>
          <a:endParaRPr lang="en-US" sz="2000" kern="1200" dirty="0">
            <a:solidFill>
              <a:schemeClr val="tx1"/>
            </a:solidFill>
          </a:endParaRPr>
        </a:p>
      </dsp:txBody>
      <dsp:txXfrm>
        <a:off x="2062969" y="8850"/>
        <a:ext cx="1806985" cy="722794"/>
      </dsp:txXfrm>
    </dsp:sp>
    <dsp:sp modelId="{F64DA71D-2E03-4DF2-A5A0-1300A7D39E2D}">
      <dsp:nvSpPr>
        <dsp:cNvPr id="0" name=""/>
        <dsp:cNvSpPr/>
      </dsp:nvSpPr>
      <dsp:spPr>
        <a:xfrm>
          <a:off x="2062969" y="731645"/>
          <a:ext cx="1806985" cy="2283840"/>
        </a:xfrm>
        <a:prstGeom prst="rect">
          <a:avLst/>
        </a:prstGeom>
        <a:solidFill>
          <a:schemeClr val="accent5">
            <a:tint val="40000"/>
            <a:alpha val="90000"/>
            <a:hueOff val="-3580161"/>
            <a:satOff val="16084"/>
            <a:lumOff val="1106"/>
            <a:alphaOff val="0"/>
          </a:schemeClr>
        </a:solidFill>
        <a:ln w="9525" cap="flat" cmpd="sng" algn="ctr">
          <a:solidFill>
            <a:schemeClr val="accent5">
              <a:tint val="40000"/>
              <a:alpha val="90000"/>
              <a:hueOff val="-3580161"/>
              <a:satOff val="16084"/>
              <a:lumOff val="1106"/>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CN" sz="2000" kern="1200" dirty="0" smtClean="0">
              <a:solidFill>
                <a:schemeClr val="tx1"/>
              </a:solidFill>
            </a:rPr>
            <a:t>用于显示线要素和边界</a:t>
          </a:r>
          <a:endParaRPr lang="en-US" sz="2000" kern="1200" dirty="0">
            <a:solidFill>
              <a:schemeClr val="tx1"/>
            </a:solidFill>
          </a:endParaRPr>
        </a:p>
      </dsp:txBody>
      <dsp:txXfrm>
        <a:off x="2062969" y="731645"/>
        <a:ext cx="1806985" cy="2283840"/>
      </dsp:txXfrm>
    </dsp:sp>
    <dsp:sp modelId="{6EE26E92-D0D3-4568-97A2-098652AB2AAA}">
      <dsp:nvSpPr>
        <dsp:cNvPr id="0" name=""/>
        <dsp:cNvSpPr/>
      </dsp:nvSpPr>
      <dsp:spPr>
        <a:xfrm>
          <a:off x="4122933" y="8850"/>
          <a:ext cx="1806985" cy="722794"/>
        </a:xfrm>
        <a:prstGeom prst="rect">
          <a:avLst/>
        </a:prstGeom>
        <a:gradFill rotWithShape="0">
          <a:gsLst>
            <a:gs pos="0">
              <a:schemeClr val="accent5">
                <a:hueOff val="-6622584"/>
                <a:satOff val="26541"/>
                <a:lumOff val="5752"/>
                <a:alphaOff val="0"/>
                <a:shade val="51000"/>
                <a:satMod val="130000"/>
              </a:schemeClr>
            </a:gs>
            <a:gs pos="80000">
              <a:schemeClr val="accent5">
                <a:hueOff val="-6622584"/>
                <a:satOff val="26541"/>
                <a:lumOff val="5752"/>
                <a:alphaOff val="0"/>
                <a:shade val="93000"/>
                <a:satMod val="130000"/>
              </a:schemeClr>
            </a:gs>
            <a:gs pos="100000">
              <a:schemeClr val="accent5">
                <a:hueOff val="-6622584"/>
                <a:satOff val="26541"/>
                <a:lumOff val="5752"/>
                <a:alphaOff val="0"/>
                <a:shade val="94000"/>
                <a:satMod val="135000"/>
              </a:schemeClr>
            </a:gs>
          </a:gsLst>
          <a:lin ang="16200000" scaled="0"/>
        </a:gradFill>
        <a:ln w="9525" cap="flat" cmpd="sng" algn="ctr">
          <a:solidFill>
            <a:schemeClr val="accent5">
              <a:hueOff val="-6622584"/>
              <a:satOff val="26541"/>
              <a:lumOff val="5752"/>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sz="2000" kern="1200" dirty="0" smtClean="0">
              <a:solidFill>
                <a:schemeClr val="tx1"/>
              </a:solidFill>
            </a:rPr>
            <a:t>填充符号</a:t>
          </a:r>
          <a:endParaRPr lang="en-US" sz="2000" kern="1200" dirty="0">
            <a:solidFill>
              <a:schemeClr val="tx1"/>
            </a:solidFill>
          </a:endParaRPr>
        </a:p>
      </dsp:txBody>
      <dsp:txXfrm>
        <a:off x="4122933" y="8850"/>
        <a:ext cx="1806985" cy="722794"/>
      </dsp:txXfrm>
    </dsp:sp>
    <dsp:sp modelId="{76EEE3E8-B0EB-43D4-94C1-7AFF32442BC0}">
      <dsp:nvSpPr>
        <dsp:cNvPr id="0" name=""/>
        <dsp:cNvSpPr/>
      </dsp:nvSpPr>
      <dsp:spPr>
        <a:xfrm>
          <a:off x="4122933" y="731645"/>
          <a:ext cx="1806985" cy="2283840"/>
        </a:xfrm>
        <a:prstGeom prst="rect">
          <a:avLst/>
        </a:prstGeom>
        <a:solidFill>
          <a:schemeClr val="accent5">
            <a:tint val="40000"/>
            <a:alpha val="90000"/>
            <a:hueOff val="-7160321"/>
            <a:satOff val="32169"/>
            <a:lumOff val="2211"/>
            <a:alphaOff val="0"/>
          </a:schemeClr>
        </a:solidFill>
        <a:ln w="9525" cap="flat" cmpd="sng" algn="ctr">
          <a:solidFill>
            <a:schemeClr val="accent5">
              <a:tint val="40000"/>
              <a:alpha val="90000"/>
              <a:hueOff val="-7160321"/>
              <a:satOff val="32169"/>
              <a:lumOff val="2211"/>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CN" sz="2000" kern="1200" dirty="0" smtClean="0">
              <a:solidFill>
                <a:schemeClr val="tx1"/>
              </a:solidFill>
            </a:rPr>
            <a:t>用于填充面或其他区域</a:t>
          </a:r>
          <a:endParaRPr lang="en-US" sz="2000" kern="1200" dirty="0">
            <a:solidFill>
              <a:schemeClr val="tx1"/>
            </a:solidFill>
          </a:endParaRPr>
        </a:p>
      </dsp:txBody>
      <dsp:txXfrm>
        <a:off x="4122933" y="731645"/>
        <a:ext cx="1806985" cy="2283840"/>
      </dsp:txXfrm>
    </dsp:sp>
    <dsp:sp modelId="{14916617-16C7-4F0F-B432-02CE1FB3BCBA}">
      <dsp:nvSpPr>
        <dsp:cNvPr id="0" name=""/>
        <dsp:cNvSpPr/>
      </dsp:nvSpPr>
      <dsp:spPr>
        <a:xfrm>
          <a:off x="6182896" y="8850"/>
          <a:ext cx="1806985" cy="722794"/>
        </a:xfrm>
        <a:prstGeom prst="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sz="2000" kern="1200" dirty="0" smtClean="0">
              <a:solidFill>
                <a:schemeClr val="tx1"/>
              </a:solidFill>
            </a:rPr>
            <a:t>文本符号</a:t>
          </a:r>
          <a:endParaRPr lang="en-US" sz="2000" kern="1200" dirty="0">
            <a:solidFill>
              <a:schemeClr val="tx1"/>
            </a:solidFill>
          </a:endParaRPr>
        </a:p>
      </dsp:txBody>
      <dsp:txXfrm>
        <a:off x="6182896" y="8850"/>
        <a:ext cx="1806985" cy="722794"/>
      </dsp:txXfrm>
    </dsp:sp>
    <dsp:sp modelId="{F9B8DC01-8091-4122-98EC-CBE91F2D551F}">
      <dsp:nvSpPr>
        <dsp:cNvPr id="0" name=""/>
        <dsp:cNvSpPr/>
      </dsp:nvSpPr>
      <dsp:spPr>
        <a:xfrm>
          <a:off x="6182896" y="731645"/>
          <a:ext cx="1806985" cy="2283840"/>
        </a:xfrm>
        <a:prstGeom prst="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smtClean="0">
              <a:solidFill>
                <a:schemeClr val="tx1"/>
              </a:solidFill>
            </a:rPr>
            <a:t>用于设置标注和注记的字体、符号、颜色及其他文本属性</a:t>
          </a:r>
          <a:endParaRPr lang="zh-CN" altLang="en-US" sz="2000" kern="1200" dirty="0">
            <a:solidFill>
              <a:schemeClr val="tx1"/>
            </a:solidFill>
          </a:endParaRPr>
        </a:p>
      </dsp:txBody>
      <dsp:txXfrm>
        <a:off x="6182896" y="731645"/>
        <a:ext cx="1806985" cy="22838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9FEC2-801A-4036-BE70-FAE2328A251F}">
      <dsp:nvSpPr>
        <dsp:cNvPr id="0" name=""/>
        <dsp:cNvSpPr/>
      </dsp:nvSpPr>
      <dsp:spPr>
        <a:xfrm>
          <a:off x="0" y="40132"/>
          <a:ext cx="8424936" cy="528255"/>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sz="2100" kern="1200" dirty="0" smtClean="0">
              <a:solidFill>
                <a:schemeClr val="tx1"/>
              </a:solidFill>
            </a:rPr>
            <a:t>单一符号化</a:t>
          </a:r>
          <a:endParaRPr lang="en-US" sz="2100" kern="1200" dirty="0">
            <a:solidFill>
              <a:schemeClr val="tx1"/>
            </a:solidFill>
          </a:endParaRPr>
        </a:p>
      </dsp:txBody>
      <dsp:txXfrm>
        <a:off x="25787" y="65919"/>
        <a:ext cx="8373362" cy="476681"/>
      </dsp:txXfrm>
    </dsp:sp>
    <dsp:sp modelId="{929D3E5B-78D8-4B75-96C4-0E21177CDAA3}">
      <dsp:nvSpPr>
        <dsp:cNvPr id="0" name=""/>
        <dsp:cNvSpPr/>
      </dsp:nvSpPr>
      <dsp:spPr>
        <a:xfrm>
          <a:off x="0" y="628867"/>
          <a:ext cx="8424936" cy="528255"/>
        </a:xfrm>
        <a:prstGeom prst="roundRect">
          <a:avLst/>
        </a:prstGeom>
        <a:gradFill rotWithShape="0">
          <a:gsLst>
            <a:gs pos="0">
              <a:schemeClr val="accent5">
                <a:hueOff val="-2483469"/>
                <a:satOff val="9953"/>
                <a:lumOff val="2157"/>
                <a:alphaOff val="0"/>
                <a:shade val="51000"/>
                <a:satMod val="130000"/>
              </a:schemeClr>
            </a:gs>
            <a:gs pos="80000">
              <a:schemeClr val="accent5">
                <a:hueOff val="-2483469"/>
                <a:satOff val="9953"/>
                <a:lumOff val="2157"/>
                <a:alphaOff val="0"/>
                <a:shade val="93000"/>
                <a:satMod val="130000"/>
              </a:schemeClr>
            </a:gs>
            <a:gs pos="100000">
              <a:schemeClr val="accent5">
                <a:hueOff val="-2483469"/>
                <a:satOff val="9953"/>
                <a:lumOff val="215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sz="2100" kern="1200" dirty="0" smtClean="0">
              <a:solidFill>
                <a:schemeClr val="tx1"/>
              </a:solidFill>
            </a:rPr>
            <a:t>定性符号化</a:t>
          </a:r>
          <a:endParaRPr lang="en-US" sz="2100" kern="1200" dirty="0">
            <a:solidFill>
              <a:schemeClr val="tx1"/>
            </a:solidFill>
          </a:endParaRPr>
        </a:p>
      </dsp:txBody>
      <dsp:txXfrm>
        <a:off x="25787" y="654654"/>
        <a:ext cx="8373362" cy="476681"/>
      </dsp:txXfrm>
    </dsp:sp>
    <dsp:sp modelId="{CED4AF55-B1A4-43A3-A659-902584542F20}">
      <dsp:nvSpPr>
        <dsp:cNvPr id="0" name=""/>
        <dsp:cNvSpPr/>
      </dsp:nvSpPr>
      <dsp:spPr>
        <a:xfrm>
          <a:off x="0" y="1157122"/>
          <a:ext cx="8424936" cy="586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492"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sz="1600" kern="1200" dirty="0" smtClean="0">
              <a:solidFill>
                <a:schemeClr val="tx1"/>
              </a:solidFill>
            </a:rPr>
            <a:t>唯一值定性符号化</a:t>
          </a:r>
          <a:endParaRPr lang="en-US" sz="1600" kern="1200" dirty="0">
            <a:solidFill>
              <a:schemeClr val="tx1"/>
            </a:solidFill>
          </a:endParaRPr>
        </a:p>
        <a:p>
          <a:pPr marL="171450" lvl="1" indent="-171450" algn="l" defTabSz="711200" rtl="0">
            <a:lnSpc>
              <a:spcPct val="90000"/>
            </a:lnSpc>
            <a:spcBef>
              <a:spcPct val="0"/>
            </a:spcBef>
            <a:spcAft>
              <a:spcPct val="20000"/>
            </a:spcAft>
            <a:buChar char="••"/>
          </a:pPr>
          <a:r>
            <a:rPr lang="zh-CN" sz="1600" kern="1200" dirty="0" smtClean="0">
              <a:solidFill>
                <a:schemeClr val="tx1"/>
              </a:solidFill>
            </a:rPr>
            <a:t>与样式中的符号匹配定性符号化</a:t>
          </a:r>
          <a:endParaRPr lang="en-US" sz="1600" kern="1200" dirty="0">
            <a:solidFill>
              <a:schemeClr val="tx1"/>
            </a:solidFill>
          </a:endParaRPr>
        </a:p>
      </dsp:txBody>
      <dsp:txXfrm>
        <a:off x="0" y="1157122"/>
        <a:ext cx="8424936" cy="586845"/>
      </dsp:txXfrm>
    </dsp:sp>
    <dsp:sp modelId="{5F0CB2F4-6184-4A6E-A345-6243209A60BE}">
      <dsp:nvSpPr>
        <dsp:cNvPr id="0" name=""/>
        <dsp:cNvSpPr/>
      </dsp:nvSpPr>
      <dsp:spPr>
        <a:xfrm>
          <a:off x="0" y="1743967"/>
          <a:ext cx="8424936" cy="528255"/>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sz="2100" kern="1200" dirty="0" smtClean="0">
              <a:solidFill>
                <a:schemeClr val="tx1"/>
              </a:solidFill>
            </a:rPr>
            <a:t>定量符号化</a:t>
          </a:r>
          <a:endParaRPr lang="en-US" sz="2100" kern="1200" dirty="0">
            <a:solidFill>
              <a:schemeClr val="tx1"/>
            </a:solidFill>
          </a:endParaRPr>
        </a:p>
      </dsp:txBody>
      <dsp:txXfrm>
        <a:off x="25787" y="1769754"/>
        <a:ext cx="8373362" cy="476681"/>
      </dsp:txXfrm>
    </dsp:sp>
    <dsp:sp modelId="{93C82F40-5B56-4DF6-93ED-49DAC0A4F8EE}">
      <dsp:nvSpPr>
        <dsp:cNvPr id="0" name=""/>
        <dsp:cNvSpPr/>
      </dsp:nvSpPr>
      <dsp:spPr>
        <a:xfrm>
          <a:off x="0" y="2272222"/>
          <a:ext cx="8424936" cy="891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492"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sz="1600" kern="1200" dirty="0" smtClean="0">
              <a:solidFill>
                <a:schemeClr val="tx1"/>
              </a:solidFill>
            </a:rPr>
            <a:t>分级色彩定量符号化</a:t>
          </a:r>
          <a:endParaRPr lang="en-US" sz="1600" kern="1200" dirty="0">
            <a:solidFill>
              <a:schemeClr val="tx1"/>
            </a:solidFill>
          </a:endParaRPr>
        </a:p>
        <a:p>
          <a:pPr marL="171450" lvl="1" indent="-171450" algn="l" defTabSz="711200" rtl="0">
            <a:lnSpc>
              <a:spcPct val="90000"/>
            </a:lnSpc>
            <a:spcBef>
              <a:spcPct val="0"/>
            </a:spcBef>
            <a:spcAft>
              <a:spcPct val="20000"/>
            </a:spcAft>
            <a:buChar char="••"/>
          </a:pPr>
          <a:r>
            <a:rPr lang="zh-CN" sz="1600" kern="1200" dirty="0" smtClean="0">
              <a:solidFill>
                <a:schemeClr val="tx1"/>
              </a:solidFill>
            </a:rPr>
            <a:t>比例符号</a:t>
          </a:r>
          <a:endParaRPr lang="en-US" sz="1600" kern="1200" dirty="0">
            <a:solidFill>
              <a:schemeClr val="tx1"/>
            </a:solidFill>
          </a:endParaRPr>
        </a:p>
        <a:p>
          <a:pPr marL="171450" lvl="1" indent="-171450" algn="l" defTabSz="711200" rtl="0">
            <a:lnSpc>
              <a:spcPct val="90000"/>
            </a:lnSpc>
            <a:spcBef>
              <a:spcPct val="0"/>
            </a:spcBef>
            <a:spcAft>
              <a:spcPct val="20000"/>
            </a:spcAft>
            <a:buChar char="••"/>
          </a:pPr>
          <a:r>
            <a:rPr lang="zh-CN" sz="1600" kern="1200" dirty="0" smtClean="0">
              <a:solidFill>
                <a:schemeClr val="tx1"/>
              </a:solidFill>
            </a:rPr>
            <a:t>点密度</a:t>
          </a:r>
          <a:endParaRPr lang="en-US" sz="1600" kern="1200" dirty="0">
            <a:solidFill>
              <a:schemeClr val="tx1"/>
            </a:solidFill>
          </a:endParaRPr>
        </a:p>
      </dsp:txBody>
      <dsp:txXfrm>
        <a:off x="0" y="2272222"/>
        <a:ext cx="8424936" cy="891134"/>
      </dsp:txXfrm>
    </dsp:sp>
    <dsp:sp modelId="{F7D99E9A-8CC5-4936-9D3B-E62EBF813E8D}">
      <dsp:nvSpPr>
        <dsp:cNvPr id="0" name=""/>
        <dsp:cNvSpPr/>
      </dsp:nvSpPr>
      <dsp:spPr>
        <a:xfrm>
          <a:off x="0" y="3163357"/>
          <a:ext cx="8424936" cy="528255"/>
        </a:xfrm>
        <a:prstGeom prst="roundRect">
          <a:avLst/>
        </a:prstGeom>
        <a:gradFill rotWithShape="0">
          <a:gsLst>
            <a:gs pos="0">
              <a:schemeClr val="accent5">
                <a:hueOff val="-7450407"/>
                <a:satOff val="29858"/>
                <a:lumOff val="6471"/>
                <a:alphaOff val="0"/>
                <a:shade val="51000"/>
                <a:satMod val="130000"/>
              </a:schemeClr>
            </a:gs>
            <a:gs pos="80000">
              <a:schemeClr val="accent5">
                <a:hueOff val="-7450407"/>
                <a:satOff val="29858"/>
                <a:lumOff val="6471"/>
                <a:alphaOff val="0"/>
                <a:shade val="93000"/>
                <a:satMod val="130000"/>
              </a:schemeClr>
            </a:gs>
            <a:gs pos="100000">
              <a:schemeClr val="accent5">
                <a:hueOff val="-7450407"/>
                <a:satOff val="29858"/>
                <a:lumOff val="647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sz="2100" kern="1200" dirty="0" smtClean="0">
              <a:solidFill>
                <a:schemeClr val="tx1"/>
              </a:solidFill>
            </a:rPr>
            <a:t>统计图表符号化</a:t>
          </a:r>
          <a:endParaRPr lang="en-US" sz="2100" kern="1200" dirty="0">
            <a:solidFill>
              <a:schemeClr val="tx1"/>
            </a:solidFill>
          </a:endParaRPr>
        </a:p>
      </dsp:txBody>
      <dsp:txXfrm>
        <a:off x="25787" y="3189144"/>
        <a:ext cx="8373362" cy="476681"/>
      </dsp:txXfrm>
    </dsp:sp>
    <dsp:sp modelId="{385FA56A-0EE2-4F55-8445-4F417F575AF6}">
      <dsp:nvSpPr>
        <dsp:cNvPr id="0" name=""/>
        <dsp:cNvSpPr/>
      </dsp:nvSpPr>
      <dsp:spPr>
        <a:xfrm>
          <a:off x="0" y="3752092"/>
          <a:ext cx="8424936" cy="528255"/>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sz="2100" kern="1200" dirty="0" smtClean="0">
              <a:solidFill>
                <a:schemeClr val="tx1"/>
              </a:solidFill>
            </a:rPr>
            <a:t>组合符号化</a:t>
          </a:r>
          <a:endParaRPr lang="zh-CN" sz="2100" kern="1200" dirty="0">
            <a:solidFill>
              <a:schemeClr val="tx1"/>
            </a:solidFill>
          </a:endParaRPr>
        </a:p>
      </dsp:txBody>
      <dsp:txXfrm>
        <a:off x="25787" y="3777879"/>
        <a:ext cx="8373362" cy="47668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FF3D5F-6DB4-46EA-B620-7498AD969CD8}" type="datetimeFigureOut">
              <a:rPr lang="zh-CN" altLang="en-US" smtClean="0"/>
              <a:pPr/>
              <a:t>2018/11/12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5E58DB-FBAD-43F1-9C79-6947132370F1}"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endParaRPr lang="zh-CN" altLang="en-US" dirty="0"/>
          </a:p>
        </p:txBody>
      </p:sp>
      <p:sp>
        <p:nvSpPr>
          <p:cNvPr id="4" name="灯片编号占位符 3"/>
          <p:cNvSpPr>
            <a:spLocks noGrp="1"/>
          </p:cNvSpPr>
          <p:nvPr>
            <p:ph type="sldNum" sz="quarter" idx="10"/>
          </p:nvPr>
        </p:nvSpPr>
        <p:spPr/>
        <p:txBody>
          <a:bodyPr/>
          <a:lstStyle/>
          <a:p>
            <a:fld id="{585E58DB-FBAD-43F1-9C79-6947132370F1}" type="slidenum">
              <a:rPr lang="zh-CN" altLang="en-US" smtClean="0"/>
              <a:pPr/>
              <a:t>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10.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2E1117B1-D692-4CE6-8818-F45057D307B3}"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20CDB27E-0AFF-41FA-A3A2-60E8A35418B8}" type="slidenum">
              <a:rPr lang="en-US" altLang="zh-CN">
                <a:solidFill>
                  <a:srgbClr val="000000"/>
                </a:solidFill>
              </a:rPr>
              <a:pPr>
                <a:defRPr/>
              </a:pPr>
              <a:t>‹#›</a:t>
            </a:fld>
            <a:endParaRPr lang="en-US" altLang="zh-CN">
              <a:solidFill>
                <a:srgbClr val="000000"/>
              </a:solidFill>
            </a:endParaRPr>
          </a:p>
        </p:txBody>
      </p:sp>
      <p:pic>
        <p:nvPicPr>
          <p:cNvPr id="5" name="图片 4" descr="hhl.jpg"/>
          <p:cNvPicPr>
            <a:picLocks noChangeAspect="1"/>
          </p:cNvPicPr>
          <p:nvPr userDrawn="1"/>
        </p:nvPicPr>
        <p:blipFill>
          <a:blip r:embed="rId2" cstate="screen"/>
          <a:stretch>
            <a:fillRect/>
          </a:stretch>
        </p:blipFill>
        <p:spPr>
          <a:xfrm>
            <a:off x="6732240" y="-99392"/>
            <a:ext cx="2484276" cy="1044116"/>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1600200"/>
            <a:ext cx="2171700" cy="45259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600200"/>
            <a:ext cx="6362700" cy="45259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CAFA0FE9-D0D5-46A2-BE0A-E6A04887C61D}" type="slidenum">
              <a:rPr lang="en-US" altLang="zh-CN">
                <a:solidFill>
                  <a:srgbClr val="000000"/>
                </a:solidFill>
              </a:rPr>
              <a:pPr>
                <a:defRPr/>
              </a:pPr>
              <a:t>‹#›</a:t>
            </a:fld>
            <a:endParaRPr lang="en-US" altLang="zh-CN">
              <a:solidFill>
                <a:srgbClr val="000000"/>
              </a:solidFill>
            </a:endParaRPr>
          </a:p>
        </p:txBody>
      </p:sp>
      <p:pic>
        <p:nvPicPr>
          <p:cNvPr id="5" name="图片 4" descr="hhl.jpg"/>
          <p:cNvPicPr>
            <a:picLocks noChangeAspect="1"/>
          </p:cNvPicPr>
          <p:nvPr userDrawn="1"/>
        </p:nvPicPr>
        <p:blipFill>
          <a:blip r:embed="rId2" cstate="screen"/>
          <a:stretch>
            <a:fillRect/>
          </a:stretch>
        </p:blipFill>
        <p:spPr>
          <a:xfrm>
            <a:off x="6732240" y="-99392"/>
            <a:ext cx="2484276" cy="1044116"/>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755576" y="260648"/>
            <a:ext cx="7772400" cy="1470025"/>
          </a:xfrm>
          <a:prstGeom prst="rect">
            <a:avLst/>
          </a:prstGeom>
        </p:spPr>
        <p:txBody>
          <a:bodyPr>
            <a:noAutofit/>
            <a:scene3d>
              <a:camera prst="orthographicFront"/>
              <a:lightRig rig="threePt" dir="t"/>
            </a:scene3d>
            <a:sp3d extrusionH="57150">
              <a:bevelT w="69850" h="69850" prst="divot"/>
            </a:sp3d>
          </a:bodyPr>
          <a:lstStyle>
            <a:lvl1pPr>
              <a:defRPr sz="9600">
                <a:solidFill>
                  <a:srgbClr val="FFC000"/>
                </a:solidFill>
                <a:effectLst>
                  <a:glow rad="63500">
                    <a:schemeClr val="accent1">
                      <a:satMod val="175000"/>
                      <a:alpha val="40000"/>
                    </a:schemeClr>
                  </a:glow>
                </a:effectLst>
                <a:latin typeface="华文行楷" pitchFamily="2" charset="-122"/>
                <a:ea typeface="华文行楷" pitchFamily="2" charset="-122"/>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403648" y="1988840"/>
            <a:ext cx="6400800" cy="1752600"/>
          </a:xfrm>
          <a:prstGeom prst="rect">
            <a:avLst/>
          </a:prstGeom>
        </p:spPr>
        <p:txBody>
          <a:bodyPr>
            <a:noAutofit/>
            <a:scene3d>
              <a:camera prst="orthographicFront"/>
              <a:lightRig rig="threePt" dir="t"/>
            </a:scene3d>
            <a:sp3d extrusionH="57150">
              <a:bevelT w="38100" h="38100"/>
            </a:sp3d>
          </a:bodyPr>
          <a:lstStyle>
            <a:lvl1pPr marL="0" indent="0" algn="ctr">
              <a:buNone/>
              <a:defRPr sz="5400">
                <a:solidFill>
                  <a:srgbClr val="FFC000"/>
                </a:solidFill>
                <a:effectLst>
                  <a:glow rad="139700">
                    <a:schemeClr val="accent1">
                      <a:satMod val="175000"/>
                      <a:alpha val="40000"/>
                    </a:schemeClr>
                  </a:glow>
                </a:effectLst>
                <a:latin typeface="华文行楷" pitchFamily="2" charset="-122"/>
                <a:ea typeface="华文行楷" pitchFamily="2"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523D0F51-7F56-497E-8A10-F067159BA949}" type="datetimeFigureOut">
              <a:rPr lang="zh-CN" altLang="en-US">
                <a:solidFill>
                  <a:prstClr val="black"/>
                </a:solidFill>
              </a:rPr>
              <a:pPr>
                <a:defRPr/>
              </a:pPr>
              <a:t>2018/11/12</a:t>
            </a:fld>
            <a:endParaRPr lang="zh-CN" altLang="en-US">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9B28E409-C870-4981-AC9F-6D6F6F330661}" type="slidenum">
              <a:rPr lang="zh-CN" altLang="en-US">
                <a:solidFill>
                  <a:prstClr val="black"/>
                </a:solidFill>
              </a:rPr>
              <a:pPr>
                <a:defRPr/>
              </a:pPr>
              <a:t>‹#›</a:t>
            </a:fld>
            <a:endParaRPr lang="zh-CN" altLang="en-US">
              <a:solidFill>
                <a:prstClr val="black"/>
              </a:solidFill>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2060848"/>
            <a:ext cx="8229600" cy="4065315"/>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82F0937C-0D25-47ED-963A-F08E66C12086}" type="datetimeFigureOut">
              <a:rPr lang="zh-CN" altLang="en-US">
                <a:solidFill>
                  <a:prstClr val="black"/>
                </a:solidFill>
              </a:rPr>
              <a:pPr>
                <a:defRPr/>
              </a:pPr>
              <a:t>2018/11/12</a:t>
            </a:fld>
            <a:endParaRPr lang="zh-CN" altLang="en-US">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94A5A183-CBAB-4C9A-942E-786FF2CECCC0}" type="slidenum">
              <a:rPr lang="zh-CN" altLang="en-US">
                <a:solidFill>
                  <a:prstClr val="black"/>
                </a:solidFill>
              </a:rPr>
              <a:pPr>
                <a:defRPr/>
              </a:pPr>
              <a:t>‹#›</a:t>
            </a:fld>
            <a:endParaRPr lang="zh-CN" altLang="en-US">
              <a:solidFill>
                <a:prstClr val="black"/>
              </a:solidFill>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DCA935A3-BE1A-471A-B194-3280D1FDFCEA}" type="datetimeFigureOut">
              <a:rPr lang="zh-CN" altLang="en-US">
                <a:solidFill>
                  <a:prstClr val="black"/>
                </a:solidFill>
              </a:rPr>
              <a:pPr>
                <a:defRPr/>
              </a:pPr>
              <a:t>2018/11/12</a:t>
            </a:fld>
            <a:endParaRPr lang="zh-CN" altLang="en-US">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E648293D-635E-4617-9E72-CCC9BF76B9AB}" type="slidenum">
              <a:rPr lang="zh-CN" altLang="en-US">
                <a:solidFill>
                  <a:prstClr val="black"/>
                </a:solidFill>
              </a:rPr>
              <a:pPr>
                <a:defRPr/>
              </a:pPr>
              <a:t>‹#›</a:t>
            </a:fld>
            <a:endParaRPr lang="zh-CN" altLang="en-US">
              <a:solidFill>
                <a:prstClr val="black"/>
              </a:solidFill>
            </a:endParaRPr>
          </a:p>
        </p:txBody>
      </p:sp>
      <p:sp>
        <p:nvSpPr>
          <p:cNvPr id="8" name="矩形 7"/>
          <p:cNvSpPr/>
          <p:nvPr userDrawn="1"/>
        </p:nvSpPr>
        <p:spPr>
          <a:xfrm>
            <a:off x="5291572" y="188640"/>
            <a:ext cx="3852428" cy="656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b="1">
              <a:solidFill>
                <a:prstClr val="white"/>
              </a:solidFill>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988840"/>
            <a:ext cx="4038600" cy="4137323"/>
          </a:xfrm>
          <a:prstGeom prst="rect">
            <a:avLst/>
          </a:prstGeo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988840"/>
            <a:ext cx="4038600" cy="4137323"/>
          </a:xfrm>
          <a:prstGeom prst="rect">
            <a:avLst/>
          </a:prstGeo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smtClean="0"/>
              <a:t>单击此处编辑母版标题样式</a:t>
            </a:r>
            <a:endParaRPr lang="zh-CN" altLang="en-US"/>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F8FF3C3D-DB5D-4D09-91AC-D013478F98A6}" type="datetimeFigureOut">
              <a:rPr lang="zh-CN" altLang="en-US">
                <a:solidFill>
                  <a:prstClr val="black"/>
                </a:solidFill>
              </a:rPr>
              <a:pPr>
                <a:defRPr/>
              </a:pPr>
              <a:t>2018/11/12</a:t>
            </a:fld>
            <a:endParaRPr lang="zh-CN" altLang="en-US">
              <a:solidFill>
                <a:prstClr val="black"/>
              </a:solidFill>
            </a:endParaRPr>
          </a:p>
        </p:txBody>
      </p:sp>
      <p:sp>
        <p:nvSpPr>
          <p:cNvPr id="6" name="页脚占位符 5"/>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D0D52744-D7AF-4D45-B4AC-287AB7DD2678}" type="slidenum">
              <a:rPr lang="zh-CN" altLang="en-US">
                <a:solidFill>
                  <a:prstClr val="black"/>
                </a:solidFill>
              </a:rPr>
              <a:pPr>
                <a:defRPr/>
              </a:pPr>
              <a:t>‹#›</a:t>
            </a:fld>
            <a:endParaRPr lang="zh-CN" altLang="en-US">
              <a:solidFill>
                <a:prstClr val="black"/>
              </a:solidFill>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988840"/>
            <a:ext cx="4040188" cy="792087"/>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457200" y="2780927"/>
            <a:ext cx="4040188" cy="3345235"/>
          </a:xfrm>
          <a:prstGeom prst="rect">
            <a:avLst/>
          </a:prstGeo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988840"/>
            <a:ext cx="4041775" cy="792087"/>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内容占位符 5"/>
          <p:cNvSpPr>
            <a:spLocks noGrp="1"/>
          </p:cNvSpPr>
          <p:nvPr>
            <p:ph sz="quarter" idx="4"/>
          </p:nvPr>
        </p:nvSpPr>
        <p:spPr>
          <a:xfrm>
            <a:off x="4645025" y="2780927"/>
            <a:ext cx="4041775" cy="3345235"/>
          </a:xfrm>
          <a:prstGeom prst="rect">
            <a:avLst/>
          </a:prstGeo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dirty="0" smtClean="0"/>
              <a:t>单击此处编辑母版标题样式</a:t>
            </a:r>
            <a:endParaRPr lang="zh-CN" altLang="en-US" dirty="0"/>
          </a:p>
        </p:txBody>
      </p:sp>
      <p:sp>
        <p:nvSpPr>
          <p:cNvPr id="7" name="日期占位符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33F12CB9-6F65-43BF-AB47-518DCBEA14C9}" type="datetimeFigureOut">
              <a:rPr lang="zh-CN" altLang="en-US">
                <a:solidFill>
                  <a:prstClr val="black"/>
                </a:solidFill>
              </a:rPr>
              <a:pPr>
                <a:defRPr/>
              </a:pPr>
              <a:t>2018/11/12</a:t>
            </a:fld>
            <a:endParaRPr lang="zh-CN" altLang="en-US">
              <a:solidFill>
                <a:prstClr val="black"/>
              </a:solidFill>
            </a:endParaRPr>
          </a:p>
        </p:txBody>
      </p:sp>
      <p:sp>
        <p:nvSpPr>
          <p:cNvPr id="8" name="页脚占位符 7"/>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35BE1D14-A588-491B-9D71-B62F9650670A}" type="slidenum">
              <a:rPr lang="zh-CN" altLang="en-US">
                <a:solidFill>
                  <a:prstClr val="black"/>
                </a:solidFill>
              </a:rPr>
              <a:pPr>
                <a:defRPr/>
              </a:pPr>
              <a:t>‹#›</a:t>
            </a:fld>
            <a:endParaRPr lang="zh-CN" altLang="en-US">
              <a:solidFill>
                <a:prstClr val="black"/>
              </a:solidFill>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980728"/>
            <a:ext cx="3008313" cy="1080120"/>
          </a:xfrm>
          <a:prstGeom prst="rect">
            <a:avLst/>
          </a:prstGeom>
        </p:spPr>
        <p:txBody>
          <a:bodyPr anchor="b">
            <a:normAutofit/>
            <a:scene3d>
              <a:camera prst="orthographicFront"/>
              <a:lightRig rig="threePt" dir="t"/>
            </a:scene3d>
            <a:sp3d extrusionH="57150">
              <a:bevelT w="38100" h="38100"/>
            </a:sp3d>
          </a:bodyPr>
          <a:lstStyle>
            <a:lvl1pPr algn="l">
              <a:defRPr sz="3200" b="1">
                <a:solidFill>
                  <a:srgbClr val="FFC000"/>
                </a:solidFill>
                <a:latin typeface="华文行楷" pitchFamily="2" charset="-122"/>
                <a:ea typeface="华文行楷"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575050" y="980728"/>
            <a:ext cx="5111750" cy="5145435"/>
          </a:xfrm>
          <a:prstGeom prst="rect">
            <a:avLst/>
          </a:prstGeo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57200" y="2060848"/>
            <a:ext cx="3008313" cy="4065315"/>
          </a:xfrm>
          <a:prstGeom prst="rect">
            <a:avLst/>
          </a:prstGeo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D99BEA52-9C70-4C56-AA4F-A532967B9423}" type="datetimeFigureOut">
              <a:rPr lang="zh-CN" altLang="en-US">
                <a:solidFill>
                  <a:prstClr val="black"/>
                </a:solidFill>
              </a:rPr>
              <a:pPr>
                <a:defRPr/>
              </a:pPr>
              <a:t>2018/11/12</a:t>
            </a:fld>
            <a:endParaRPr lang="zh-CN" altLang="en-US">
              <a:solidFill>
                <a:prstClr val="black"/>
              </a:solidFill>
            </a:endParaRPr>
          </a:p>
        </p:txBody>
      </p:sp>
      <p:sp>
        <p:nvSpPr>
          <p:cNvPr id="6" name="页脚占位符 5"/>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035C5A3F-0737-4510-9FE6-0F73AF0960AB}" type="slidenum">
              <a:rPr lang="zh-CN" altLang="en-US">
                <a:solidFill>
                  <a:prstClr val="black"/>
                </a:solidFill>
              </a:rPr>
              <a:pPr>
                <a:defRPr/>
              </a:pPr>
              <a:t>‹#›</a:t>
            </a:fld>
            <a:endParaRPr lang="zh-CN" altLang="en-US">
              <a:solidFill>
                <a:prstClr val="black"/>
              </a:solidFill>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16C5D058-4923-4623-A2A4-EE39C1C2649B}" type="datetimeFigureOut">
              <a:rPr lang="zh-CN" altLang="en-US">
                <a:solidFill>
                  <a:prstClr val="black"/>
                </a:solidFill>
              </a:rPr>
              <a:pPr>
                <a:defRPr/>
              </a:pPr>
              <a:t>2018/11/12</a:t>
            </a:fld>
            <a:endParaRPr lang="zh-CN" altLang="en-US">
              <a:solidFill>
                <a:prstClr val="black"/>
              </a:solidFill>
            </a:endParaRPr>
          </a:p>
        </p:txBody>
      </p:sp>
      <p:sp>
        <p:nvSpPr>
          <p:cNvPr id="6" name="页脚占位符 5"/>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BAC0BC11-7C53-4E06-AFC2-C69AAA0D75D0}" type="slidenum">
              <a:rPr lang="zh-CN" altLang="en-US">
                <a:solidFill>
                  <a:prstClr val="black"/>
                </a:solidFill>
              </a:rPr>
              <a:pPr>
                <a:defRPr/>
              </a:pPr>
              <a:t>‹#›</a:t>
            </a:fld>
            <a:endParaRPr lang="zh-CN" altLang="en-US">
              <a:solidFill>
                <a:prstClr val="black"/>
              </a:solidFill>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457200" y="1916832"/>
            <a:ext cx="8229600" cy="4209331"/>
          </a:xfrm>
          <a:prstGeom prst="rect">
            <a:avLst/>
          </a:prstGeo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4D08C1EA-298F-439F-B94D-87D96B28FFC4}" type="datetimeFigureOut">
              <a:rPr lang="zh-CN" altLang="en-US">
                <a:solidFill>
                  <a:prstClr val="black"/>
                </a:solidFill>
              </a:rPr>
              <a:pPr>
                <a:defRPr/>
              </a:pPr>
              <a:t>2018/11/12</a:t>
            </a:fld>
            <a:endParaRPr lang="zh-CN" altLang="en-US">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DF8E66A7-C808-4752-BF55-409F92A181C2}" type="slidenum">
              <a:rPr lang="zh-CN" altLang="en-US">
                <a:solidFill>
                  <a:prstClr val="black"/>
                </a:solidFill>
              </a:rPr>
              <a:pPr>
                <a:defRPr/>
              </a:pPr>
              <a:t>‹#›</a:t>
            </a:fld>
            <a:endParaRPr lang="zh-CN" altLang="en-US">
              <a:solidFill>
                <a:prstClr val="black"/>
              </a:solidFill>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xfrm>
            <a:off x="7488238" y="6489700"/>
            <a:ext cx="1233487" cy="368300"/>
          </a:xfrm>
        </p:spPr>
        <p:txBody>
          <a:bodyPr/>
          <a:lstStyle>
            <a:lvl1pPr>
              <a:defRPr/>
            </a:lvl1pPr>
          </a:lstStyle>
          <a:p>
            <a:pPr>
              <a:defRPr/>
            </a:pPr>
            <a:fld id="{943C0164-3415-4590-9074-A29952A86D7B}"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836712"/>
            <a:ext cx="2057400" cy="5289451"/>
          </a:xfrm>
          <a:prstGeom prst="rect">
            <a:avLst/>
          </a:prstGeom>
        </p:spPr>
        <p:txBody>
          <a:bodyPr vert="eaVert" lIns="91440" tIns="45720" rIns="91440" bIns="45720" rtlCol="0" anchor="ctr">
            <a:normAutofit/>
            <a:scene3d>
              <a:camera prst="orthographicFront"/>
              <a:lightRig rig="threePt" dir="t"/>
            </a:scene3d>
            <a:sp3d extrusionH="57150">
              <a:bevelT w="38100" h="38100"/>
            </a:sp3d>
          </a:bodyPr>
          <a:lstStyle>
            <a:lvl1pPr>
              <a:defRPr lang="zh-CN" altLang="en-US" dirty="0">
                <a:solidFill>
                  <a:srgbClr val="FFC000"/>
                </a:solidFill>
                <a:latin typeface="华文行楷" pitchFamily="2" charset="-122"/>
                <a:ea typeface="华文行楷" pitchFamily="2" charset="-122"/>
              </a:defRPr>
            </a:lvl1pPr>
          </a:lstStyle>
          <a:p>
            <a:pPr lvl="0"/>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457200" y="836712"/>
            <a:ext cx="6019800" cy="5289451"/>
          </a:xfrm>
          <a:prstGeom prst="rect">
            <a:avLst/>
          </a:prstGeo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BB787062-EC5C-4A40-9542-B0DDEE7531FF}" type="datetimeFigureOut">
              <a:rPr lang="zh-CN" altLang="en-US">
                <a:solidFill>
                  <a:prstClr val="black"/>
                </a:solidFill>
              </a:rPr>
              <a:pPr>
                <a:defRPr/>
              </a:pPr>
              <a:t>2018/11/12</a:t>
            </a:fld>
            <a:endParaRPr lang="zh-CN" altLang="en-US">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AD7CF485-8F06-410D-BC15-7AED197467AB}" type="slidenum">
              <a:rPr lang="zh-CN" altLang="en-US">
                <a:solidFill>
                  <a:prstClr val="black"/>
                </a:solidFill>
              </a:rPr>
              <a:pPr>
                <a:defRPr/>
              </a:pPr>
              <a:t>‹#›</a:t>
            </a:fld>
            <a:endParaRPr lang="zh-CN" altLang="en-US">
              <a:solidFill>
                <a:prstClr val="black"/>
              </a:solidFill>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4977D030-89B4-4119-BE4A-33DF9B7ECBD6}" type="datetimeFigureOut">
              <a:rPr lang="zh-CN" altLang="en-US">
                <a:solidFill>
                  <a:prstClr val="black"/>
                </a:solidFill>
              </a:rPr>
              <a:pPr>
                <a:defRPr/>
              </a:pPr>
              <a:t>2018/11/12</a:t>
            </a:fld>
            <a:endParaRPr lang="zh-CN" altLang="en-US">
              <a:solidFill>
                <a:prstClr val="black"/>
              </a:solidFill>
            </a:endParaRPr>
          </a:p>
        </p:txBody>
      </p:sp>
      <p:sp>
        <p:nvSpPr>
          <p:cNvPr id="3"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4"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BF7DBE07-4504-4B4A-A276-EE8439004F7B}" type="slidenum">
              <a:rPr lang="zh-CN" altLang="en-US">
                <a:solidFill>
                  <a:prstClr val="black"/>
                </a:solidFill>
              </a:rPr>
              <a:pPr>
                <a:defRPr/>
              </a:pPr>
              <a:t>‹#›</a:t>
            </a:fld>
            <a:endParaRPr lang="zh-CN" altLang="en-US">
              <a:solidFill>
                <a:prstClr val="black"/>
              </a:solidFill>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77186" name="Rectangle 2"/>
          <p:cNvSpPr>
            <a:spLocks noChangeArrowheads="1"/>
          </p:cNvSpPr>
          <p:nvPr userDrawn="1"/>
        </p:nvSpPr>
        <p:spPr bwMode="blackWhite">
          <a:xfrm>
            <a:off x="6175375" y="3846513"/>
            <a:ext cx="2968625" cy="236537"/>
          </a:xfrm>
          <a:prstGeom prst="rect">
            <a:avLst/>
          </a:prstGeom>
          <a:solidFill>
            <a:schemeClr val="bg1"/>
          </a:solidFill>
          <a:ln w="12700">
            <a:solidFill>
              <a:schemeClr val="bg1"/>
            </a:solidFill>
            <a:miter lim="800000"/>
            <a:headEnd/>
            <a:tailEnd/>
          </a:ln>
          <a:effectLst/>
        </p:spPr>
        <p:txBody>
          <a:bodyPr wrap="none" anchor="ctr"/>
          <a:lstStyle/>
          <a:p>
            <a:pPr algn="ctr" eaLnBrk="0" fontAlgn="base" hangingPunct="0">
              <a:spcBef>
                <a:spcPct val="0"/>
              </a:spcBef>
              <a:spcAft>
                <a:spcPct val="0"/>
              </a:spcAft>
            </a:pPr>
            <a:r>
              <a:rPr lang="en-GB" altLang="en-US" sz="1200" b="1" smtClean="0">
                <a:solidFill>
                  <a:srgbClr val="000000"/>
                </a:solidFill>
              </a:rPr>
              <a:t>WWW . </a:t>
            </a:r>
            <a:r>
              <a:rPr lang="en-US" altLang="zh-CN" sz="1200" b="1" smtClean="0">
                <a:solidFill>
                  <a:srgbClr val="000000"/>
                </a:solidFill>
              </a:rPr>
              <a:t>SDJTU</a:t>
            </a:r>
            <a:r>
              <a:rPr lang="en-GB" altLang="en-US" sz="1200" b="1" smtClean="0">
                <a:solidFill>
                  <a:srgbClr val="000000"/>
                </a:solidFill>
              </a:rPr>
              <a:t> . </a:t>
            </a:r>
            <a:r>
              <a:rPr lang="en-GB" altLang="zh-CN" sz="1200" b="1" smtClean="0">
                <a:solidFill>
                  <a:srgbClr val="000000"/>
                </a:solidFill>
              </a:rPr>
              <a:t>EDU.CN</a:t>
            </a:r>
            <a:endParaRPr lang="en-GB" altLang="en-US" sz="1200" b="1" smtClean="0">
              <a:solidFill>
                <a:srgbClr val="000000"/>
              </a:solidFill>
            </a:endParaRPr>
          </a:p>
        </p:txBody>
      </p:sp>
      <p:sp>
        <p:nvSpPr>
          <p:cNvPr id="477187" name="Rectangle 3"/>
          <p:cNvSpPr>
            <a:spLocks noGrp="1" noChangeArrowheads="1"/>
          </p:cNvSpPr>
          <p:nvPr>
            <p:ph type="ctrTitle"/>
          </p:nvPr>
        </p:nvSpPr>
        <p:spPr bwMode="black">
          <a:xfrm>
            <a:off x="609600" y="2566988"/>
            <a:ext cx="3884613" cy="1244600"/>
          </a:xfrm>
        </p:spPr>
        <p:txBody>
          <a:bodyPr/>
          <a:lstStyle>
            <a:lvl1pPr>
              <a:defRPr sz="2400">
                <a:solidFill>
                  <a:srgbClr val="FFFFFF"/>
                </a:solidFill>
              </a:defRPr>
            </a:lvl1pPr>
          </a:lstStyle>
          <a:p>
            <a:r>
              <a:rPr lang="en-US" altLang="en-US"/>
              <a:t>Click to edit Master title style</a:t>
            </a:r>
          </a:p>
        </p:txBody>
      </p:sp>
      <p:sp>
        <p:nvSpPr>
          <p:cNvPr id="477188" name="Rectangle 4"/>
          <p:cNvSpPr>
            <a:spLocks noGrp="1" noChangeArrowheads="1"/>
          </p:cNvSpPr>
          <p:nvPr>
            <p:ph type="subTitle" idx="1"/>
          </p:nvPr>
        </p:nvSpPr>
        <p:spPr bwMode="black">
          <a:xfrm>
            <a:off x="609600" y="3886200"/>
            <a:ext cx="3884613" cy="1752600"/>
          </a:xfrm>
          <a:ln w="12700"/>
        </p:spPr>
        <p:txBody>
          <a:bodyPr/>
          <a:lstStyle>
            <a:lvl1pPr marL="0" indent="0">
              <a:buFont typeface="Wingdings" pitchFamily="2" charset="2"/>
              <a:buNone/>
              <a:defRPr sz="2000" b="1">
                <a:solidFill>
                  <a:schemeClr val="folHlink"/>
                </a:solidFill>
              </a:defRPr>
            </a:lvl1pPr>
          </a:lstStyle>
          <a:p>
            <a:r>
              <a:rPr lang="en-US" altLang="en-US"/>
              <a:t>Click to edit Master subtitle style</a:t>
            </a:r>
          </a:p>
        </p:txBody>
      </p:sp>
      <p:sp>
        <p:nvSpPr>
          <p:cNvPr id="477189" name="Line 5"/>
          <p:cNvSpPr>
            <a:spLocks noChangeShapeType="1"/>
          </p:cNvSpPr>
          <p:nvPr userDrawn="1"/>
        </p:nvSpPr>
        <p:spPr bwMode="blackWhite">
          <a:xfrm>
            <a:off x="614363" y="3843338"/>
            <a:ext cx="8529637" cy="0"/>
          </a:xfrm>
          <a:prstGeom prst="line">
            <a:avLst/>
          </a:prstGeom>
          <a:noFill/>
          <a:ln w="12700">
            <a:solidFill>
              <a:schemeClr val="bg1"/>
            </a:solidFill>
            <a:round/>
            <a:headEnd/>
            <a:tailEnd/>
          </a:ln>
          <a:effectLst/>
        </p:spPr>
        <p:txBody>
          <a:bodyPr/>
          <a:lstStyle/>
          <a:p>
            <a:pPr fontAlgn="base">
              <a:spcBef>
                <a:spcPct val="0"/>
              </a:spcBef>
              <a:spcAft>
                <a:spcPct val="0"/>
              </a:spcAft>
            </a:pPr>
            <a:endParaRPr kumimoji="1" lang="zh-CN" altLang="en-US" sz="2400" smtClean="0">
              <a:solidFill>
                <a:srgbClr val="000000"/>
              </a:solidFill>
              <a:latin typeface="Times New Roman" pitchFamily="18" charset="0"/>
            </a:endParaRPr>
          </a:p>
        </p:txBody>
      </p:sp>
      <p:pic>
        <p:nvPicPr>
          <p:cNvPr id="477190" name="Picture 6" descr=" "/>
          <p:cNvPicPr>
            <a:picLocks noChangeAspect="1" noChangeArrowheads="1"/>
          </p:cNvPicPr>
          <p:nvPr userDrawn="1"/>
        </p:nvPicPr>
        <p:blipFill>
          <a:blip r:embed="rId3" cstate="print"/>
          <a:srcRect/>
          <a:stretch>
            <a:fillRect/>
          </a:stretch>
        </p:blipFill>
        <p:spPr bwMode="auto">
          <a:xfrm>
            <a:off x="6172200" y="2743200"/>
            <a:ext cx="1295400" cy="1062038"/>
          </a:xfrm>
          <a:prstGeom prst="rect">
            <a:avLst/>
          </a:prstGeom>
          <a:noFill/>
        </p:spPr>
      </p:pic>
      <p:pic>
        <p:nvPicPr>
          <p:cNvPr id="477191" name="Picture 7" descr=" "/>
          <p:cNvPicPr>
            <a:picLocks noChangeAspect="1" noChangeArrowheads="1"/>
          </p:cNvPicPr>
          <p:nvPr userDrawn="1"/>
        </p:nvPicPr>
        <p:blipFill>
          <a:blip r:embed="rId4" cstate="print"/>
          <a:srcRect/>
          <a:stretch>
            <a:fillRect/>
          </a:stretch>
        </p:blipFill>
        <p:spPr bwMode="auto">
          <a:xfrm>
            <a:off x="7467600" y="2743200"/>
            <a:ext cx="1676400" cy="1063625"/>
          </a:xfrm>
          <a:prstGeom prst="rect">
            <a:avLst/>
          </a:prstGeom>
          <a:noFill/>
        </p:spPr>
      </p:pic>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43000" y="1828800"/>
            <a:ext cx="37719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67300" y="1828800"/>
            <a:ext cx="37719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FCB843C0-0E66-431A-968D-65D23D00D86E}"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15150" y="685800"/>
            <a:ext cx="192405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43000" y="685800"/>
            <a:ext cx="561975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25588" y="685800"/>
            <a:ext cx="7234237" cy="6858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143000" y="1828800"/>
            <a:ext cx="7696200" cy="4343400"/>
          </a:xfrm>
        </p:spPr>
        <p:txBody>
          <a:bodyPr/>
          <a:lstStyle/>
          <a:p>
            <a:endParaRPr lang="zh-CN" alt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13E0811C-A7B7-46D5-B7F2-06AF2344B53B}"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pPr>
              <a:defRPr/>
            </a:pPr>
            <a:fld id="{2A77D8CF-42F2-4978-A080-6434C6097EDB}"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BD758BCC-A26B-4C95-AFB5-61A6ADEFE3F0}" type="slidenum">
              <a:rPr lang="en-US" altLang="zh-CN">
                <a:solidFill>
                  <a:srgbClr val="000000"/>
                </a:solidFill>
              </a:rPr>
              <a:pPr>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6" name="Rectangle 6"/>
          <p:cNvSpPr>
            <a:spLocks noGrp="1" noChangeArrowheads="1"/>
          </p:cNvSpPr>
          <p:nvPr>
            <p:ph type="sldNum" sz="quarter" idx="10"/>
          </p:nvPr>
        </p:nvSpPr>
        <p:spPr/>
        <p:txBody>
          <a:bodyPr/>
          <a:lstStyle>
            <a:lvl1pPr>
              <a:defRPr/>
            </a:lvl1pPr>
          </a:lstStyle>
          <a:p>
            <a:pPr>
              <a:defRPr/>
            </a:pPr>
            <a:fld id="{BF69F5FF-89BE-44AA-9E97-58D989C1F25B}" type="slidenum">
              <a:rPr lang="en-US" altLang="zh-CN">
                <a:solidFill>
                  <a:srgbClr val="000000"/>
                </a:solidFill>
              </a:rPr>
              <a:pPr>
                <a:defRPr/>
              </a:pPr>
              <a:t>‹#›</a:t>
            </a:fld>
            <a:endParaRPr lang="en-US" altLang="zh-CN">
              <a:solidFill>
                <a:srgbClr val="000000"/>
              </a:solidFill>
            </a:endParaRPr>
          </a:p>
        </p:txBody>
      </p:sp>
      <p:pic>
        <p:nvPicPr>
          <p:cNvPr id="4" name="图片 3" descr="u=1233653272,3107705024&amp;fm=23&amp;gp=0.jpg"/>
          <p:cNvPicPr>
            <a:picLocks noChangeAspect="1"/>
          </p:cNvPicPr>
          <p:nvPr userDrawn="1"/>
        </p:nvPicPr>
        <p:blipFill>
          <a:blip r:embed="rId2" cstate="screen"/>
          <a:srcRect/>
          <a:stretch>
            <a:fillRect/>
          </a:stretch>
        </p:blipFill>
        <p:spPr>
          <a:xfrm>
            <a:off x="6470676" y="0"/>
            <a:ext cx="2673324" cy="909603"/>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05228C67-3738-4033-BD46-E866E70CDD77}" type="slidenum">
              <a:rPr lang="en-US" altLang="zh-CN">
                <a:solidFill>
                  <a:srgbClr val="000000"/>
                </a:solidFill>
              </a:rPr>
              <a:pPr>
                <a:defRPr/>
              </a:pPr>
              <a:t>‹#›</a:t>
            </a:fld>
            <a:endParaRPr lang="en-US" altLang="zh-CN">
              <a:solidFill>
                <a:srgbClr val="000000"/>
              </a:solidFill>
            </a:endParaRPr>
          </a:p>
        </p:txBody>
      </p:sp>
      <p:pic>
        <p:nvPicPr>
          <p:cNvPr id="7" name="图片 6" descr="u=1233653272,3107705024&amp;fm=23&amp;gp=0.jpg"/>
          <p:cNvPicPr>
            <a:picLocks noChangeAspect="1"/>
          </p:cNvPicPr>
          <p:nvPr userDrawn="1"/>
        </p:nvPicPr>
        <p:blipFill>
          <a:blip r:embed="rId2" cstate="screen"/>
          <a:srcRect l="2191" t="4957" r="1427" b="14079"/>
          <a:stretch>
            <a:fillRect/>
          </a:stretch>
        </p:blipFill>
        <p:spPr>
          <a:xfrm>
            <a:off x="6470676" y="0"/>
            <a:ext cx="2673324" cy="1100757"/>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8FACB030-DB42-426C-9092-2D3696B4147E}" type="slidenum">
              <a:rPr lang="en-US" altLang="zh-CN">
                <a:solidFill>
                  <a:srgbClr val="000000"/>
                </a:solidFill>
              </a:rPr>
              <a:pPr>
                <a:defRPr/>
              </a:pPr>
              <a:t>‹#›</a:t>
            </a:fld>
            <a:endParaRPr lang="en-US" altLang="zh-CN">
              <a:solidFill>
                <a:srgbClr val="000000"/>
              </a:solidFill>
            </a:endParaRPr>
          </a:p>
        </p:txBody>
      </p:sp>
      <p:pic>
        <p:nvPicPr>
          <p:cNvPr id="6" name="图片 5" descr="hhl.jpg"/>
          <p:cNvPicPr>
            <a:picLocks noChangeAspect="1"/>
          </p:cNvPicPr>
          <p:nvPr userDrawn="1"/>
        </p:nvPicPr>
        <p:blipFill>
          <a:blip r:embed="rId2" cstate="screen"/>
          <a:stretch>
            <a:fillRect/>
          </a:stretch>
        </p:blipFill>
        <p:spPr>
          <a:xfrm>
            <a:off x="6732240" y="-99392"/>
            <a:ext cx="2484276" cy="1044116"/>
          </a:xfrm>
          <a:prstGeom prst="rect">
            <a:avLst/>
          </a:prstGeom>
          <a:ln>
            <a:noFill/>
          </a:ln>
          <a:effectLst>
            <a:softEdge rad="112500"/>
          </a:effectLst>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4.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7.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1336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0" name="Rectangle 6"/>
          <p:cNvSpPr>
            <a:spLocks noGrp="1" noChangeArrowheads="1"/>
          </p:cNvSpPr>
          <p:nvPr>
            <p:ph type="sldNum" sz="quarter" idx="4"/>
          </p:nvPr>
        </p:nvSpPr>
        <p:spPr bwMode="auto">
          <a:xfrm>
            <a:off x="7488238" y="6381750"/>
            <a:ext cx="1233487"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400" b="0">
                <a:solidFill>
                  <a:schemeClr val="tx1"/>
                </a:solidFill>
                <a:latin typeface="Arial" charset="0"/>
                <a:ea typeface="+mn-ea"/>
              </a:defRPr>
            </a:lvl1pPr>
          </a:lstStyle>
          <a:p>
            <a:pPr fontAlgn="base">
              <a:spcBef>
                <a:spcPct val="0"/>
              </a:spcBef>
              <a:spcAft>
                <a:spcPct val="0"/>
              </a:spcAft>
              <a:defRPr/>
            </a:pPr>
            <a:fld id="{711845FD-1830-4FA5-AC68-A27F0426382E}"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grpSp>
        <p:nvGrpSpPr>
          <p:cNvPr id="3" name="组合 1"/>
          <p:cNvGrpSpPr>
            <a:grpSpLocks/>
          </p:cNvGrpSpPr>
          <p:nvPr/>
        </p:nvGrpSpPr>
        <p:grpSpPr bwMode="auto">
          <a:xfrm>
            <a:off x="30222" y="364244"/>
            <a:ext cx="9113778" cy="6341356"/>
            <a:chOff x="30224" y="364233"/>
            <a:chExt cx="9114284" cy="6341131"/>
          </a:xfrm>
        </p:grpSpPr>
        <p:sp>
          <p:nvSpPr>
            <p:cNvPr id="2" name="矩形 9"/>
            <p:cNvSpPr>
              <a:spLocks noChangeArrowheads="1"/>
            </p:cNvSpPr>
            <p:nvPr userDrawn="1"/>
          </p:nvSpPr>
          <p:spPr bwMode="auto">
            <a:xfrm>
              <a:off x="6408712" y="6201308"/>
              <a:ext cx="2735796" cy="504056"/>
            </a:xfrm>
            <a:prstGeom prst="rect">
              <a:avLst/>
            </a:prstGeom>
            <a:solidFill>
              <a:schemeClr val="bg1"/>
            </a:solidFill>
            <a:ln w="19050" algn="ctr">
              <a:solidFill>
                <a:schemeClr val="bg1"/>
              </a:solidFill>
              <a:round/>
              <a:headEnd/>
              <a:tailEnd/>
            </a:ln>
          </p:spPr>
          <p:txBody>
            <a:bodyPr anchor="ctr"/>
            <a:lstStyle/>
            <a:p>
              <a:pPr algn="ctr" fontAlgn="base">
                <a:lnSpc>
                  <a:spcPct val="140000"/>
                </a:lnSpc>
                <a:spcBef>
                  <a:spcPct val="0"/>
                </a:spcBef>
                <a:spcAft>
                  <a:spcPct val="0"/>
                </a:spcAft>
              </a:pPr>
              <a:endParaRPr lang="zh-CN" altLang="en-US" sz="2400" b="1">
                <a:solidFill>
                  <a:srgbClr val="0000FF"/>
                </a:solidFill>
                <a:ea typeface="华文中宋" pitchFamily="2" charset="-122"/>
              </a:endParaRPr>
            </a:p>
          </p:txBody>
        </p:sp>
        <p:grpSp>
          <p:nvGrpSpPr>
            <p:cNvPr id="4" name="组合 4"/>
            <p:cNvGrpSpPr>
              <a:grpSpLocks/>
            </p:cNvGrpSpPr>
            <p:nvPr userDrawn="1"/>
          </p:nvGrpSpPr>
          <p:grpSpPr bwMode="auto">
            <a:xfrm>
              <a:off x="30224" y="364233"/>
              <a:ext cx="9084572" cy="6108645"/>
              <a:chOff x="30224" y="364233"/>
              <a:chExt cx="9084572" cy="6108645"/>
            </a:xfrm>
          </p:grpSpPr>
          <p:sp>
            <p:nvSpPr>
              <p:cNvPr id="1032" name="矩形 5"/>
              <p:cNvSpPr>
                <a:spLocks noChangeArrowheads="1"/>
              </p:cNvSpPr>
              <p:nvPr/>
            </p:nvSpPr>
            <p:spPr bwMode="auto">
              <a:xfrm>
                <a:off x="30224" y="364233"/>
                <a:ext cx="4685792" cy="489842"/>
              </a:xfrm>
              <a:prstGeom prst="rect">
                <a:avLst/>
              </a:prstGeom>
              <a:solidFill>
                <a:schemeClr val="bg1"/>
              </a:solidFill>
              <a:ln w="19050" algn="ctr">
                <a:solidFill>
                  <a:schemeClr val="bg1"/>
                </a:solidFill>
                <a:round/>
                <a:headEnd/>
                <a:tailEnd/>
              </a:ln>
            </p:spPr>
            <p:txBody>
              <a:bodyPr anchor="ctr"/>
              <a:lstStyle/>
              <a:p>
                <a:pPr algn="ctr" fontAlgn="base">
                  <a:lnSpc>
                    <a:spcPct val="140000"/>
                  </a:lnSpc>
                  <a:spcBef>
                    <a:spcPct val="0"/>
                  </a:spcBef>
                  <a:spcAft>
                    <a:spcPct val="0"/>
                  </a:spcAft>
                </a:pPr>
                <a:endParaRPr lang="zh-CN" altLang="en-US" sz="2400" b="1">
                  <a:solidFill>
                    <a:srgbClr val="0000FF"/>
                  </a:solidFill>
                  <a:ea typeface="华文中宋" pitchFamily="2" charset="-122"/>
                </a:endParaRPr>
              </a:p>
            </p:txBody>
          </p:sp>
          <p:sp>
            <p:nvSpPr>
              <p:cNvPr id="1034" name="AutoShape 12"/>
              <p:cNvSpPr>
                <a:spLocks noChangeArrowheads="1"/>
              </p:cNvSpPr>
              <p:nvPr/>
            </p:nvSpPr>
            <p:spPr bwMode="gray">
              <a:xfrm>
                <a:off x="1895064" y="440669"/>
                <a:ext cx="2327795" cy="51440"/>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pPr algn="ctr" fontAlgn="base">
                  <a:lnSpc>
                    <a:spcPct val="140000"/>
                  </a:lnSpc>
                  <a:spcBef>
                    <a:spcPct val="0"/>
                  </a:spcBef>
                  <a:spcAft>
                    <a:spcPct val="0"/>
                  </a:spcAft>
                </a:pPr>
                <a:endParaRPr lang="zh-CN" altLang="zh-CN" sz="2400" b="1">
                  <a:solidFill>
                    <a:srgbClr val="0000FF"/>
                  </a:solidFill>
                  <a:ea typeface="华文中宋" pitchFamily="2" charset="-122"/>
                </a:endParaRPr>
              </a:p>
            </p:txBody>
          </p:sp>
          <p:sp>
            <p:nvSpPr>
              <p:cNvPr id="1035" name="AutoShape 12"/>
              <p:cNvSpPr>
                <a:spLocks noChangeArrowheads="1"/>
              </p:cNvSpPr>
              <p:nvPr/>
            </p:nvSpPr>
            <p:spPr bwMode="gray">
              <a:xfrm flipH="1">
                <a:off x="6787001" y="6421438"/>
                <a:ext cx="2327795" cy="51440"/>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pPr algn="ctr" fontAlgn="base">
                  <a:lnSpc>
                    <a:spcPct val="140000"/>
                  </a:lnSpc>
                  <a:spcBef>
                    <a:spcPct val="0"/>
                  </a:spcBef>
                  <a:spcAft>
                    <a:spcPct val="0"/>
                  </a:spcAft>
                </a:pPr>
                <a:endParaRPr lang="zh-CN" altLang="zh-CN" sz="2400" b="1">
                  <a:solidFill>
                    <a:srgbClr val="0000FF"/>
                  </a:solidFill>
                  <a:ea typeface="华文中宋" pitchFamily="2" charset="-122"/>
                </a:endParaRPr>
              </a:p>
            </p:txBody>
          </p:sp>
        </p:grpSp>
      </p:grpSp>
      <p:pic>
        <p:nvPicPr>
          <p:cNvPr id="12" name="Picture 2"/>
          <p:cNvPicPr>
            <a:picLocks noChangeAspect="1" noChangeArrowheads="1"/>
          </p:cNvPicPr>
          <p:nvPr/>
        </p:nvPicPr>
        <p:blipFill>
          <a:blip r:embed="rId13" cstate="screen">
            <a:clrChange>
              <a:clrFrom>
                <a:srgbClr val="FFFFFF"/>
              </a:clrFrom>
              <a:clrTo>
                <a:srgbClr val="FFFFFF">
                  <a:alpha val="0"/>
                </a:srgbClr>
              </a:clrTo>
            </a:clrChange>
          </a:blip>
          <a:srcRect/>
          <a:stretch>
            <a:fillRect/>
          </a:stretch>
        </p:blipFill>
        <p:spPr bwMode="auto">
          <a:xfrm>
            <a:off x="0" y="44624"/>
            <a:ext cx="2195736" cy="495405"/>
          </a:xfrm>
          <a:prstGeom prst="rect">
            <a:avLst/>
          </a:prstGeom>
          <a:solidFill>
            <a:schemeClr val="bg1"/>
          </a:solid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2" cstate="screen"/>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Lst>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bwMode="auto">
          <a:xfrm>
            <a:off x="1525588" y="685800"/>
            <a:ext cx="7234237" cy="685800"/>
          </a:xfrm>
          <a:prstGeom prst="rect">
            <a:avLst/>
          </a:prstGeom>
          <a:noFill/>
          <a:ln w="12700">
            <a:noFill/>
            <a:miter lim="800000"/>
            <a:headEnd/>
            <a:tailEnd/>
          </a:ln>
          <a:effectLst/>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476163" name="Rectangle 3"/>
          <p:cNvSpPr>
            <a:spLocks noGrp="1" noChangeArrowheads="1"/>
          </p:cNvSpPr>
          <p:nvPr>
            <p:ph type="body" idx="1"/>
          </p:nvPr>
        </p:nvSpPr>
        <p:spPr bwMode="auto">
          <a:xfrm>
            <a:off x="1143000" y="1828800"/>
            <a:ext cx="7696200" cy="4343400"/>
          </a:xfrm>
          <a:prstGeom prst="rect">
            <a:avLst/>
          </a:prstGeom>
          <a:noFill/>
          <a:ln w="12699">
            <a:noFill/>
            <a:miter lim="800000"/>
            <a:headEnd/>
            <a:tailEnd/>
          </a:ln>
          <a:effec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76164" name="Line 4"/>
          <p:cNvSpPr>
            <a:spLocks noChangeShapeType="1"/>
          </p:cNvSpPr>
          <p:nvPr/>
        </p:nvSpPr>
        <p:spPr bwMode="auto">
          <a:xfrm>
            <a:off x="1524000" y="1125538"/>
            <a:ext cx="7010400" cy="0"/>
          </a:xfrm>
          <a:prstGeom prst="line">
            <a:avLst/>
          </a:prstGeom>
          <a:noFill/>
          <a:ln w="25400">
            <a:solidFill>
              <a:srgbClr val="093A80"/>
            </a:solidFill>
            <a:round/>
            <a:headEnd/>
            <a:tailEnd/>
          </a:ln>
          <a:effectLst/>
        </p:spPr>
        <p:txBody>
          <a:bodyPr wrap="none" anchor="ctr"/>
          <a:lstStyle/>
          <a:p>
            <a:pPr fontAlgn="base">
              <a:spcBef>
                <a:spcPct val="0"/>
              </a:spcBef>
              <a:spcAft>
                <a:spcPct val="0"/>
              </a:spcAft>
            </a:pPr>
            <a:endParaRPr kumimoji="1" lang="zh-CN" altLang="en-US" sz="2400" smtClean="0">
              <a:solidFill>
                <a:srgbClr val="000000"/>
              </a:solidFill>
              <a:latin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ransition spd="slow"/>
  <p:txStyles>
    <p:titleStyle>
      <a:lvl1pPr algn="l" rtl="0" fontAlgn="base">
        <a:lnSpc>
          <a:spcPct val="80000"/>
        </a:lnSpc>
        <a:spcBef>
          <a:spcPct val="0"/>
        </a:spcBef>
        <a:spcAft>
          <a:spcPct val="0"/>
        </a:spcAft>
        <a:defRPr sz="3200">
          <a:solidFill>
            <a:srgbClr val="093A80"/>
          </a:solidFill>
          <a:latin typeface="+mj-lt"/>
          <a:ea typeface="+mj-ea"/>
          <a:cs typeface="+mj-cs"/>
        </a:defRPr>
      </a:lvl1pPr>
      <a:lvl2pPr algn="l" rtl="0" fontAlgn="base">
        <a:lnSpc>
          <a:spcPct val="80000"/>
        </a:lnSpc>
        <a:spcBef>
          <a:spcPct val="0"/>
        </a:spcBef>
        <a:spcAft>
          <a:spcPct val="0"/>
        </a:spcAft>
        <a:defRPr sz="3200">
          <a:solidFill>
            <a:srgbClr val="093A80"/>
          </a:solidFill>
          <a:latin typeface="Arial Black" pitchFamily="34" charset="0"/>
          <a:ea typeface="宋体" charset="-122"/>
        </a:defRPr>
      </a:lvl2pPr>
      <a:lvl3pPr algn="l" rtl="0" fontAlgn="base">
        <a:lnSpc>
          <a:spcPct val="80000"/>
        </a:lnSpc>
        <a:spcBef>
          <a:spcPct val="0"/>
        </a:spcBef>
        <a:spcAft>
          <a:spcPct val="0"/>
        </a:spcAft>
        <a:defRPr sz="3200">
          <a:solidFill>
            <a:srgbClr val="093A80"/>
          </a:solidFill>
          <a:latin typeface="Arial Black" pitchFamily="34" charset="0"/>
          <a:ea typeface="宋体" charset="-122"/>
        </a:defRPr>
      </a:lvl3pPr>
      <a:lvl4pPr algn="l" rtl="0" fontAlgn="base">
        <a:lnSpc>
          <a:spcPct val="80000"/>
        </a:lnSpc>
        <a:spcBef>
          <a:spcPct val="0"/>
        </a:spcBef>
        <a:spcAft>
          <a:spcPct val="0"/>
        </a:spcAft>
        <a:defRPr sz="3200">
          <a:solidFill>
            <a:srgbClr val="093A80"/>
          </a:solidFill>
          <a:latin typeface="Arial Black" pitchFamily="34" charset="0"/>
          <a:ea typeface="宋体" charset="-122"/>
        </a:defRPr>
      </a:lvl4pPr>
      <a:lvl5pPr algn="l" rtl="0" fontAlgn="base">
        <a:lnSpc>
          <a:spcPct val="80000"/>
        </a:lnSpc>
        <a:spcBef>
          <a:spcPct val="0"/>
        </a:spcBef>
        <a:spcAft>
          <a:spcPct val="0"/>
        </a:spcAft>
        <a:defRPr sz="3200">
          <a:solidFill>
            <a:srgbClr val="093A80"/>
          </a:solidFill>
          <a:latin typeface="Arial Black" pitchFamily="34" charset="0"/>
          <a:ea typeface="宋体" charset="-122"/>
        </a:defRPr>
      </a:lvl5pPr>
      <a:lvl6pPr marL="457200" algn="l" rtl="0" fontAlgn="base">
        <a:lnSpc>
          <a:spcPct val="80000"/>
        </a:lnSpc>
        <a:spcBef>
          <a:spcPct val="0"/>
        </a:spcBef>
        <a:spcAft>
          <a:spcPct val="0"/>
        </a:spcAft>
        <a:defRPr sz="3200">
          <a:solidFill>
            <a:srgbClr val="093A80"/>
          </a:solidFill>
          <a:latin typeface="Arial Black" pitchFamily="34" charset="0"/>
          <a:ea typeface="宋体" charset="-122"/>
        </a:defRPr>
      </a:lvl6pPr>
      <a:lvl7pPr marL="914400" algn="l" rtl="0" fontAlgn="base">
        <a:lnSpc>
          <a:spcPct val="80000"/>
        </a:lnSpc>
        <a:spcBef>
          <a:spcPct val="0"/>
        </a:spcBef>
        <a:spcAft>
          <a:spcPct val="0"/>
        </a:spcAft>
        <a:defRPr sz="3200">
          <a:solidFill>
            <a:srgbClr val="093A80"/>
          </a:solidFill>
          <a:latin typeface="Arial Black" pitchFamily="34" charset="0"/>
          <a:ea typeface="宋体" charset="-122"/>
        </a:defRPr>
      </a:lvl7pPr>
      <a:lvl8pPr marL="1371600" algn="l" rtl="0" fontAlgn="base">
        <a:lnSpc>
          <a:spcPct val="80000"/>
        </a:lnSpc>
        <a:spcBef>
          <a:spcPct val="0"/>
        </a:spcBef>
        <a:spcAft>
          <a:spcPct val="0"/>
        </a:spcAft>
        <a:defRPr sz="3200">
          <a:solidFill>
            <a:srgbClr val="093A80"/>
          </a:solidFill>
          <a:latin typeface="Arial Black" pitchFamily="34" charset="0"/>
          <a:ea typeface="宋体" charset="-122"/>
        </a:defRPr>
      </a:lvl8pPr>
      <a:lvl9pPr marL="1828800" algn="l" rtl="0" fontAlgn="base">
        <a:lnSpc>
          <a:spcPct val="80000"/>
        </a:lnSpc>
        <a:spcBef>
          <a:spcPct val="0"/>
        </a:spcBef>
        <a:spcAft>
          <a:spcPct val="0"/>
        </a:spcAft>
        <a:defRPr sz="3200">
          <a:solidFill>
            <a:srgbClr val="093A80"/>
          </a:solidFill>
          <a:latin typeface="Arial Black" pitchFamily="34" charset="0"/>
          <a:ea typeface="宋体" charset="-122"/>
        </a:defRPr>
      </a:lvl9pPr>
    </p:titleStyle>
    <p:bodyStyle>
      <a:lvl1pPr marL="342900" indent="-342900" algn="l" rtl="0" fontAlgn="base">
        <a:lnSpc>
          <a:spcPct val="95000"/>
        </a:lnSpc>
        <a:spcBef>
          <a:spcPct val="50000"/>
        </a:spcBef>
        <a:spcAft>
          <a:spcPct val="0"/>
        </a:spcAft>
        <a:buClr>
          <a:srgbClr val="093A80"/>
        </a:buClr>
        <a:buSzPct val="75000"/>
        <a:buFont typeface="Wingdings" pitchFamily="2" charset="2"/>
        <a:buChar char="l"/>
        <a:defRPr sz="2400">
          <a:solidFill>
            <a:schemeClr val="tx1"/>
          </a:solidFill>
          <a:latin typeface="+mn-lt"/>
          <a:ea typeface="+mn-ea"/>
          <a:cs typeface="+mn-cs"/>
        </a:defRPr>
      </a:lvl1pPr>
      <a:lvl2pPr marL="742950" indent="-285750" algn="l" rtl="0" fontAlgn="base">
        <a:spcBef>
          <a:spcPct val="25000"/>
        </a:spcBef>
        <a:spcAft>
          <a:spcPct val="0"/>
        </a:spcAft>
        <a:buClr>
          <a:schemeClr val="tx1"/>
        </a:buClr>
        <a:buSzPct val="75000"/>
        <a:buChar char="–"/>
        <a:defRPr sz="2400">
          <a:solidFill>
            <a:schemeClr val="tx1"/>
          </a:solidFill>
          <a:latin typeface="+mn-lt"/>
          <a:ea typeface="+mn-ea"/>
        </a:defRPr>
      </a:lvl2pPr>
      <a:lvl3pPr marL="1143000" indent="-228600" algn="l" rtl="0" fontAlgn="base">
        <a:spcBef>
          <a:spcPct val="20000"/>
        </a:spcBef>
        <a:spcAft>
          <a:spcPct val="0"/>
        </a:spcAft>
        <a:buClr>
          <a:srgbClr val="093A80"/>
        </a:buClr>
        <a:buSzPct val="75000"/>
        <a:buFont typeface="Wingdings" pitchFamily="2" charset="2"/>
        <a:buChar char="l"/>
        <a:defRPr sz="2400">
          <a:solidFill>
            <a:schemeClr val="tx1"/>
          </a:solidFill>
          <a:latin typeface="+mn-lt"/>
          <a:ea typeface="+mn-ea"/>
        </a:defRPr>
      </a:lvl3pPr>
      <a:lvl4pPr marL="1600200" indent="-228600" algn="l" rtl="0" fontAlgn="base">
        <a:spcBef>
          <a:spcPct val="20000"/>
        </a:spcBef>
        <a:spcAft>
          <a:spcPct val="0"/>
        </a:spcAft>
        <a:buClr>
          <a:srgbClr val="093A80"/>
        </a:buClr>
        <a:buSzPct val="75000"/>
        <a:buChar char="–"/>
        <a:defRPr sz="2000">
          <a:solidFill>
            <a:schemeClr val="tx1"/>
          </a:solidFill>
          <a:latin typeface="+mn-lt"/>
          <a:ea typeface="+mn-ea"/>
        </a:defRPr>
      </a:lvl4pPr>
      <a:lvl5pPr marL="2057400" indent="-228600" algn="l" rtl="0" fontAlgn="base">
        <a:spcBef>
          <a:spcPct val="20000"/>
        </a:spcBef>
        <a:spcAft>
          <a:spcPct val="0"/>
        </a:spcAft>
        <a:buClr>
          <a:srgbClr val="093A80"/>
        </a:buClr>
        <a:buSzPct val="75000"/>
        <a:buFont typeface="Wingdings" pitchFamily="2" charset="2"/>
        <a:buChar char="l"/>
        <a:defRPr sz="2000">
          <a:solidFill>
            <a:schemeClr val="tx1"/>
          </a:solidFill>
          <a:latin typeface="+mn-lt"/>
          <a:ea typeface="+mn-ea"/>
        </a:defRPr>
      </a:lvl5pPr>
      <a:lvl6pPr marL="2514600" indent="-228600" algn="l" rtl="0" fontAlgn="base">
        <a:spcBef>
          <a:spcPct val="20000"/>
        </a:spcBef>
        <a:spcAft>
          <a:spcPct val="0"/>
        </a:spcAft>
        <a:buClr>
          <a:srgbClr val="093A80"/>
        </a:buClr>
        <a:buSzPct val="75000"/>
        <a:buFont typeface="Wingdings" pitchFamily="2" charset="2"/>
        <a:buChar char="l"/>
        <a:defRPr sz="2000">
          <a:solidFill>
            <a:schemeClr val="tx1"/>
          </a:solidFill>
          <a:latin typeface="+mn-lt"/>
          <a:ea typeface="+mn-ea"/>
        </a:defRPr>
      </a:lvl6pPr>
      <a:lvl7pPr marL="2971800" indent="-228600" algn="l" rtl="0" fontAlgn="base">
        <a:spcBef>
          <a:spcPct val="20000"/>
        </a:spcBef>
        <a:spcAft>
          <a:spcPct val="0"/>
        </a:spcAft>
        <a:buClr>
          <a:srgbClr val="093A80"/>
        </a:buClr>
        <a:buSzPct val="75000"/>
        <a:buFont typeface="Wingdings" pitchFamily="2" charset="2"/>
        <a:buChar char="l"/>
        <a:defRPr sz="2000">
          <a:solidFill>
            <a:schemeClr val="tx1"/>
          </a:solidFill>
          <a:latin typeface="+mn-lt"/>
          <a:ea typeface="+mn-ea"/>
        </a:defRPr>
      </a:lvl7pPr>
      <a:lvl8pPr marL="3429000" indent="-228600" algn="l" rtl="0" fontAlgn="base">
        <a:spcBef>
          <a:spcPct val="20000"/>
        </a:spcBef>
        <a:spcAft>
          <a:spcPct val="0"/>
        </a:spcAft>
        <a:buClr>
          <a:srgbClr val="093A80"/>
        </a:buClr>
        <a:buSzPct val="75000"/>
        <a:buFont typeface="Wingdings" pitchFamily="2" charset="2"/>
        <a:buChar char="l"/>
        <a:defRPr sz="2000">
          <a:solidFill>
            <a:schemeClr val="tx1"/>
          </a:solidFill>
          <a:latin typeface="+mn-lt"/>
          <a:ea typeface="+mn-ea"/>
        </a:defRPr>
      </a:lvl8pPr>
      <a:lvl9pPr marL="3886200" indent="-228600" algn="l" rtl="0" fontAlgn="base">
        <a:spcBef>
          <a:spcPct val="20000"/>
        </a:spcBef>
        <a:spcAft>
          <a:spcPct val="0"/>
        </a:spcAft>
        <a:buClr>
          <a:srgbClr val="093A80"/>
        </a:buClr>
        <a:buSzPct val="75000"/>
        <a:buFont typeface="Wingdings"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hyperlink" Target="mailto:gisbingxin@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diagramLayout" Target="../diagrams/layout14.xml"/><Relationship Id="rId7" Type="http://schemas.openxmlformats.org/officeDocument/2006/relationships/image" Target="../media/image128.png"/><Relationship Id="rId2" Type="http://schemas.openxmlformats.org/officeDocument/2006/relationships/diagramData" Target="../diagrams/data14.xml"/><Relationship Id="rId1" Type="http://schemas.openxmlformats.org/officeDocument/2006/relationships/slideLayout" Target="../slideLayouts/slideLayout1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4.wmf"/><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4.wmf"/><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mk:@MSITStore:C:\Program%20Files\ArcGIS\Desktop10.0\Help\zh-CN\graphing.chm::/00330000000m000000.htm" TargetMode="External"/><Relationship Id="rId7" Type="http://schemas.openxmlformats.org/officeDocument/2006/relationships/hyperlink" Target="mk:@MSITStore:C:\Program%20Files\ArcGIS\Desktop10.0\Help\zh-CN\graphing.chm::/00330000000s000000.htm" TargetMode="External"/><Relationship Id="rId12" Type="http://schemas.openxmlformats.org/officeDocument/2006/relationships/image" Target="../media/image30.png"/><Relationship Id="rId2" Type="http://schemas.openxmlformats.org/officeDocument/2006/relationships/image" Target="../media/image14.wmf"/><Relationship Id="rId1" Type="http://schemas.openxmlformats.org/officeDocument/2006/relationships/slideLayout" Target="../slideLayouts/slideLayout14.xml"/><Relationship Id="rId6" Type="http://schemas.openxmlformats.org/officeDocument/2006/relationships/hyperlink" Target="mk:@MSITStore:C:\Program%20Files\ArcGIS\Desktop10.0\Help\zh-CN\graphing.chm::/00330000000q000000.htm" TargetMode="External"/><Relationship Id="rId11" Type="http://schemas.openxmlformats.org/officeDocument/2006/relationships/image" Target="../media/image29.png"/><Relationship Id="rId5" Type="http://schemas.openxmlformats.org/officeDocument/2006/relationships/hyperlink" Target="mk:@MSITStore:C:\Program%20Files\ArcGIS\Desktop10.0\Help\zh-CN\graphing.chm::/003300000046000000.htm" TargetMode="External"/><Relationship Id="rId10" Type="http://schemas.openxmlformats.org/officeDocument/2006/relationships/image" Target="../media/image28.png"/><Relationship Id="rId4" Type="http://schemas.openxmlformats.org/officeDocument/2006/relationships/hyperlink" Target="mk:@MSITStore:C:\Program%20Files\ArcGIS\Desktop10.0\Help\zh-CN\graphing.chm::/00330000000p000000.htm" TargetMode="External"/><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4.wmf"/><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image" Target="../media/image14.wmf"/><Relationship Id="rId1" Type="http://schemas.openxmlformats.org/officeDocument/2006/relationships/slideLayout" Target="../slideLayouts/slideLayout14.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4.wmf"/><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4.wmf"/><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4.wmf"/><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4.wmf"/><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4.wmf"/><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4.wmf"/><Relationship Id="rId1" Type="http://schemas.openxmlformats.org/officeDocument/2006/relationships/slideLayout" Target="../slideLayouts/slideLayout1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4.wmf"/><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wmf"/><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4.wmf"/><Relationship Id="rId1" Type="http://schemas.openxmlformats.org/officeDocument/2006/relationships/slideLayout" Target="../slideLayouts/slideLayout1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4.wmf"/><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4.wmf"/><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64.png"/><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4.wmf"/><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4.wmf"/><Relationship Id="rId1" Type="http://schemas.openxmlformats.org/officeDocument/2006/relationships/slideLayout" Target="../slideLayouts/slideLayout14.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4.wmf"/><Relationship Id="rId1" Type="http://schemas.openxmlformats.org/officeDocument/2006/relationships/slideLayout" Target="../slideLayouts/slideLayout14.xml"/><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4.wmf"/><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4.wmf"/><Relationship Id="rId1" Type="http://schemas.openxmlformats.org/officeDocument/2006/relationships/slideLayout" Target="../slideLayouts/slideLayout14.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4.wmf"/><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wmf"/><Relationship Id="rId7" Type="http://schemas.openxmlformats.org/officeDocument/2006/relationships/diagramColors" Target="../diagrams/colors3.xml"/><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4.xml"/><Relationship Id="rId5" Type="http://schemas.openxmlformats.org/officeDocument/2006/relationships/image" Target="../media/image89.pn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4.wmf"/><Relationship Id="rId1" Type="http://schemas.openxmlformats.org/officeDocument/2006/relationships/slideLayout" Target="../slideLayouts/slideLayout14.xml"/><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4.wmf"/><Relationship Id="rId1" Type="http://schemas.openxmlformats.org/officeDocument/2006/relationships/slideLayout" Target="../slideLayouts/slideLayout14.xml"/><Relationship Id="rId4" Type="http://schemas.openxmlformats.org/officeDocument/2006/relationships/image" Target="../media/image101.png"/></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4.wmf"/><Relationship Id="rId1" Type="http://schemas.openxmlformats.org/officeDocument/2006/relationships/slideLayout" Target="../slideLayouts/slideLayout14.xml"/><Relationship Id="rId4" Type="http://schemas.openxmlformats.org/officeDocument/2006/relationships/image" Target="../media/image104.png"/></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4.wmf"/><Relationship Id="rId1" Type="http://schemas.openxmlformats.org/officeDocument/2006/relationships/slideLayout" Target="../slideLayouts/slideLayout14.xml"/><Relationship Id="rId4" Type="http://schemas.openxmlformats.org/officeDocument/2006/relationships/image" Target="../media/image109.png"/></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4.wmf"/><Relationship Id="rId1" Type="http://schemas.openxmlformats.org/officeDocument/2006/relationships/slideLayout" Target="../slideLayouts/slideLayout14.xml"/><Relationship Id="rId4" Type="http://schemas.openxmlformats.org/officeDocument/2006/relationships/image" Target="../media/image112.png"/></Relationships>
</file>

<file path=ppt/slides/_rels/slide87.xml.rels><?xml version="1.0" encoding="UTF-8" standalone="yes"?>
<Relationships xmlns="http://schemas.openxmlformats.org/package/2006/relationships"><Relationship Id="rId3" Type="http://schemas.openxmlformats.org/officeDocument/2006/relationships/hyperlink" Target="mk:@MSITStore:C:\Program%20Files\ArcGIS\Desktop10.0\Help\zh-CN\editing.chm::/001t0000006w000000.htm" TargetMode="External"/><Relationship Id="rId2" Type="http://schemas.openxmlformats.org/officeDocument/2006/relationships/image" Target="../media/image14.wmf"/><Relationship Id="rId1" Type="http://schemas.openxmlformats.org/officeDocument/2006/relationships/slideLayout" Target="../slideLayouts/slideLayout14.xml"/><Relationship Id="rId4" Type="http://schemas.openxmlformats.org/officeDocument/2006/relationships/hyperlink" Target="javascript:IDAHCXPB.Click()"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863588" y="1952836"/>
            <a:ext cx="7632340" cy="867930"/>
          </a:xfrm>
          <a:prstGeom prst="rect">
            <a:avLst/>
          </a:prstGeom>
          <a:noFill/>
          <a:ln>
            <a:noFill/>
          </a:ln>
        </p:spPr>
        <p:txBody>
          <a:bodyPr wrap="square">
            <a:spAutoFit/>
          </a:bodyPr>
          <a:lstStyle/>
          <a:p>
            <a:pPr algn="ctr" fontAlgn="base">
              <a:lnSpc>
                <a:spcPct val="140000"/>
              </a:lnSpc>
              <a:spcBef>
                <a:spcPct val="0"/>
              </a:spcBef>
              <a:spcAft>
                <a:spcPct val="0"/>
              </a:spcAft>
              <a:defRPr/>
            </a:pPr>
            <a:r>
              <a:rPr lang="en-US" altLang="zh-CN" sz="3600" dirty="0" smtClean="0">
                <a:ln w="19050">
                  <a:noFill/>
                  <a:prstDash val="solid"/>
                </a:ln>
                <a:solidFill>
                  <a:srgbClr val="000000"/>
                </a:solidFill>
                <a:latin typeface="Times New Roman" pitchFamily="18" charset="0"/>
                <a:ea typeface="华文中宋" pitchFamily="2" charset="-122"/>
                <a:cs typeface="Times New Roman" pitchFamily="18" charset="0"/>
              </a:rPr>
              <a:t>GIS</a:t>
            </a:r>
            <a:r>
              <a:rPr lang="zh-CN" altLang="en-US" sz="3600" dirty="0" smtClean="0">
                <a:ln w="19050">
                  <a:noFill/>
                  <a:prstDash val="solid"/>
                </a:ln>
                <a:solidFill>
                  <a:srgbClr val="000000"/>
                </a:solidFill>
                <a:latin typeface="Times New Roman" pitchFamily="18" charset="0"/>
                <a:ea typeface="华文中宋" pitchFamily="2" charset="-122"/>
                <a:cs typeface="Times New Roman" pitchFamily="18" charset="0"/>
              </a:rPr>
              <a:t>实习之 </a:t>
            </a:r>
            <a:r>
              <a:rPr lang="en-US" altLang="zh-CN" sz="3600" dirty="0" err="1" smtClean="0">
                <a:ln w="19050">
                  <a:noFill/>
                  <a:prstDash val="solid"/>
                </a:ln>
                <a:solidFill>
                  <a:srgbClr val="000000"/>
                </a:solidFill>
                <a:latin typeface="Times New Roman" pitchFamily="18" charset="0"/>
                <a:ea typeface="华文中宋" pitchFamily="2" charset="-122"/>
                <a:cs typeface="Times New Roman" pitchFamily="18" charset="0"/>
              </a:rPr>
              <a:t>ArcGIS</a:t>
            </a:r>
            <a:r>
              <a:rPr lang="zh-CN" altLang="en-US" sz="3600" dirty="0" smtClean="0">
                <a:ln w="19050">
                  <a:noFill/>
                  <a:prstDash val="solid"/>
                </a:ln>
                <a:solidFill>
                  <a:srgbClr val="000000"/>
                </a:solidFill>
                <a:latin typeface="Times New Roman" pitchFamily="18" charset="0"/>
                <a:ea typeface="华文中宋" pitchFamily="2" charset="-122"/>
                <a:cs typeface="Times New Roman" pitchFamily="18" charset="0"/>
              </a:rPr>
              <a:t>篇</a:t>
            </a:r>
            <a:endParaRPr lang="zh-CN" altLang="en-US" sz="3600" dirty="0">
              <a:ln w="19050">
                <a:noFill/>
                <a:prstDash val="solid"/>
              </a:ln>
              <a:solidFill>
                <a:srgbClr val="000000"/>
              </a:solidFill>
              <a:latin typeface="Times New Roman" pitchFamily="18" charset="0"/>
              <a:ea typeface="华文中宋" pitchFamily="2" charset="-122"/>
              <a:cs typeface="Times New Roman" pitchFamily="18" charset="0"/>
            </a:endParaRPr>
          </a:p>
        </p:txBody>
      </p:sp>
      <p:pic>
        <p:nvPicPr>
          <p:cNvPr id="9" name="Picture 2"/>
          <p:cNvPicPr>
            <a:picLocks noChangeAspect="1" noChangeArrowheads="1"/>
          </p:cNvPicPr>
          <p:nvPr/>
        </p:nvPicPr>
        <p:blipFill>
          <a:blip r:embed="rId2" cstate="screen">
            <a:clrChange>
              <a:clrFrom>
                <a:srgbClr val="FFFFFF"/>
              </a:clrFrom>
              <a:clrTo>
                <a:srgbClr val="FFFFFF">
                  <a:alpha val="0"/>
                </a:srgbClr>
              </a:clrTo>
            </a:clrChange>
          </a:blip>
          <a:srcRect/>
          <a:stretch>
            <a:fillRect/>
          </a:stretch>
        </p:blipFill>
        <p:spPr bwMode="auto">
          <a:xfrm>
            <a:off x="0" y="224644"/>
            <a:ext cx="3191541" cy="720080"/>
          </a:xfrm>
          <a:prstGeom prst="rect">
            <a:avLst/>
          </a:prstGeom>
          <a:noFill/>
          <a:ln w="9525">
            <a:noFill/>
            <a:miter lim="800000"/>
            <a:headEnd/>
            <a:tailEnd/>
          </a:ln>
        </p:spPr>
      </p:pic>
      <p:pic>
        <p:nvPicPr>
          <p:cNvPr id="12" name="图片 11" descr="25_72972_7ccdaf0197813f0.jpg"/>
          <p:cNvPicPr>
            <a:picLocks noChangeAspect="1"/>
          </p:cNvPicPr>
          <p:nvPr/>
        </p:nvPicPr>
        <p:blipFill>
          <a:blip r:embed="rId3" cstate="screen"/>
          <a:srcRect/>
          <a:stretch>
            <a:fillRect/>
          </a:stretch>
        </p:blipFill>
        <p:spPr>
          <a:xfrm>
            <a:off x="190439" y="4473116"/>
            <a:ext cx="8653581" cy="2384884"/>
          </a:xfrm>
          <a:prstGeom prst="teardrop">
            <a:avLst/>
          </a:prstGeom>
        </p:spPr>
      </p:pic>
      <p:sp>
        <p:nvSpPr>
          <p:cNvPr id="6" name="TextBox 4"/>
          <p:cNvSpPr txBox="1"/>
          <p:nvPr/>
        </p:nvSpPr>
        <p:spPr bwMode="gray">
          <a:xfrm>
            <a:off x="2771800" y="2996952"/>
            <a:ext cx="3469219" cy="1631216"/>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lgn="l" rtl="0" fontAlgn="base">
              <a:spcBef>
                <a:spcPct val="0"/>
              </a:spcBef>
              <a:spcAft>
                <a:spcPct val="0"/>
              </a:spcAft>
              <a:defRPr sz="2400" b="1" kern="1200">
                <a:solidFill>
                  <a:schemeClr val="dk1"/>
                </a:solidFill>
                <a:latin typeface="+mn-lt"/>
                <a:ea typeface="+mn-ea"/>
                <a:cs typeface="+mn-cs"/>
              </a:defRPr>
            </a:lvl1pPr>
            <a:lvl2pPr marL="457200" algn="l" rtl="0" fontAlgn="base">
              <a:spcBef>
                <a:spcPct val="0"/>
              </a:spcBef>
              <a:spcAft>
                <a:spcPct val="0"/>
              </a:spcAft>
              <a:defRPr sz="2400" b="1" kern="1200">
                <a:solidFill>
                  <a:schemeClr val="dk1"/>
                </a:solidFill>
                <a:latin typeface="+mn-lt"/>
                <a:ea typeface="+mn-ea"/>
                <a:cs typeface="+mn-cs"/>
              </a:defRPr>
            </a:lvl2pPr>
            <a:lvl3pPr marL="914400" algn="l" rtl="0" fontAlgn="base">
              <a:spcBef>
                <a:spcPct val="0"/>
              </a:spcBef>
              <a:spcAft>
                <a:spcPct val="0"/>
              </a:spcAft>
              <a:defRPr sz="2400" b="1" kern="1200">
                <a:solidFill>
                  <a:schemeClr val="dk1"/>
                </a:solidFill>
                <a:latin typeface="+mn-lt"/>
                <a:ea typeface="+mn-ea"/>
                <a:cs typeface="+mn-cs"/>
              </a:defRPr>
            </a:lvl3pPr>
            <a:lvl4pPr marL="1371600" algn="l" rtl="0" fontAlgn="base">
              <a:spcBef>
                <a:spcPct val="0"/>
              </a:spcBef>
              <a:spcAft>
                <a:spcPct val="0"/>
              </a:spcAft>
              <a:defRPr sz="2400" b="1" kern="1200">
                <a:solidFill>
                  <a:schemeClr val="dk1"/>
                </a:solidFill>
                <a:latin typeface="+mn-lt"/>
                <a:ea typeface="+mn-ea"/>
                <a:cs typeface="+mn-cs"/>
              </a:defRPr>
            </a:lvl4pPr>
            <a:lvl5pPr marL="1828800" algn="l" rtl="0" fontAlgn="base">
              <a:spcBef>
                <a:spcPct val="0"/>
              </a:spcBef>
              <a:spcAft>
                <a:spcPct val="0"/>
              </a:spcAft>
              <a:defRPr sz="2400" b="1" kern="1200">
                <a:solidFill>
                  <a:schemeClr val="dk1"/>
                </a:solidFill>
                <a:latin typeface="+mn-lt"/>
                <a:ea typeface="+mn-ea"/>
                <a:cs typeface="+mn-cs"/>
              </a:defRPr>
            </a:lvl5pPr>
            <a:lvl6pPr marL="2286000" algn="l" defTabSz="914400" rtl="0" eaLnBrk="1" latinLnBrk="0" hangingPunct="1">
              <a:defRPr sz="2400" b="1" kern="1200">
                <a:solidFill>
                  <a:schemeClr val="dk1"/>
                </a:solidFill>
                <a:latin typeface="+mn-lt"/>
                <a:ea typeface="+mn-ea"/>
                <a:cs typeface="+mn-cs"/>
              </a:defRPr>
            </a:lvl6pPr>
            <a:lvl7pPr marL="2743200" algn="l" defTabSz="914400" rtl="0" eaLnBrk="1" latinLnBrk="0" hangingPunct="1">
              <a:defRPr sz="2400" b="1" kern="1200">
                <a:solidFill>
                  <a:schemeClr val="dk1"/>
                </a:solidFill>
                <a:latin typeface="+mn-lt"/>
                <a:ea typeface="+mn-ea"/>
                <a:cs typeface="+mn-cs"/>
              </a:defRPr>
            </a:lvl7pPr>
            <a:lvl8pPr marL="3200400" algn="l" defTabSz="914400" rtl="0" eaLnBrk="1" latinLnBrk="0" hangingPunct="1">
              <a:defRPr sz="2400" b="1" kern="1200">
                <a:solidFill>
                  <a:schemeClr val="dk1"/>
                </a:solidFill>
                <a:latin typeface="+mn-lt"/>
                <a:ea typeface="+mn-ea"/>
                <a:cs typeface="+mn-cs"/>
              </a:defRPr>
            </a:lvl8pPr>
            <a:lvl9pPr marL="3657600" algn="l" defTabSz="914400" rtl="0" eaLnBrk="1" latinLnBrk="0" hangingPunct="1">
              <a:defRPr sz="2400" b="1" kern="1200">
                <a:solidFill>
                  <a:schemeClr val="dk1"/>
                </a:solidFill>
                <a:latin typeface="+mn-lt"/>
                <a:ea typeface="+mn-ea"/>
                <a:cs typeface="+mn-cs"/>
              </a:defRPr>
            </a:lvl9pPr>
          </a:lstStyle>
          <a:p>
            <a:pPr eaLnBrk="0" hangingPunct="0"/>
            <a:r>
              <a:rPr lang="zh-CN" altLang="en-US" sz="2000" b="0" dirty="0" smtClean="0">
                <a:solidFill>
                  <a:schemeClr val="tx1"/>
                </a:solidFill>
              </a:rPr>
              <a:t>刘丙新</a:t>
            </a:r>
            <a:endParaRPr lang="en-US" altLang="zh-CN" sz="2000" b="0" dirty="0" smtClean="0">
              <a:solidFill>
                <a:schemeClr val="tx1"/>
              </a:solidFill>
            </a:endParaRPr>
          </a:p>
          <a:p>
            <a:pPr algn="l" eaLnBrk="0" hangingPunct="0"/>
            <a:r>
              <a:rPr lang="zh-CN" altLang="en-US" sz="2000" b="0" dirty="0" smtClean="0">
                <a:solidFill>
                  <a:schemeClr val="tx1"/>
                </a:solidFill>
              </a:rPr>
              <a:t>办公地点：航海楼</a:t>
            </a:r>
            <a:r>
              <a:rPr lang="en-US" altLang="zh-CN" sz="2000" b="0" dirty="0" smtClean="0">
                <a:solidFill>
                  <a:schemeClr val="tx1"/>
                </a:solidFill>
              </a:rPr>
              <a:t>104</a:t>
            </a:r>
          </a:p>
          <a:p>
            <a:pPr algn="l" eaLnBrk="0" hangingPunct="0"/>
            <a:r>
              <a:rPr lang="en-US" altLang="zh-CN" sz="2000" b="0" dirty="0" smtClean="0">
                <a:solidFill>
                  <a:schemeClr val="tx1"/>
                </a:solidFill>
              </a:rPr>
              <a:t>TEL</a:t>
            </a:r>
            <a:r>
              <a:rPr lang="zh-CN" altLang="en-US" sz="2000" b="0" dirty="0" smtClean="0">
                <a:solidFill>
                  <a:schemeClr val="tx1"/>
                </a:solidFill>
              </a:rPr>
              <a:t>：</a:t>
            </a:r>
            <a:r>
              <a:rPr lang="en-US" altLang="zh-CN" sz="2000" b="0" dirty="0" smtClean="0">
                <a:solidFill>
                  <a:schemeClr val="tx1"/>
                </a:solidFill>
              </a:rPr>
              <a:t>15142349030</a:t>
            </a:r>
          </a:p>
          <a:p>
            <a:pPr algn="l" eaLnBrk="0" hangingPunct="0"/>
            <a:r>
              <a:rPr lang="en-US" altLang="zh-CN" sz="2000" b="0" dirty="0" smtClean="0">
                <a:solidFill>
                  <a:schemeClr val="tx1"/>
                </a:solidFill>
              </a:rPr>
              <a:t>Email</a:t>
            </a:r>
            <a:r>
              <a:rPr lang="zh-CN" altLang="en-US" sz="2000" b="0" dirty="0" smtClean="0">
                <a:solidFill>
                  <a:schemeClr val="tx1"/>
                </a:solidFill>
              </a:rPr>
              <a:t>：</a:t>
            </a:r>
            <a:r>
              <a:rPr lang="en-US" altLang="zh-CN" sz="2000" b="0" dirty="0" smtClean="0">
                <a:solidFill>
                  <a:schemeClr val="tx1"/>
                </a:solidFill>
                <a:hlinkClick r:id="rId4"/>
              </a:rPr>
              <a:t>gisbingxin@126.com</a:t>
            </a:r>
            <a:endParaRPr lang="en-US" altLang="zh-CN" sz="2000" b="0" dirty="0" smtClean="0">
              <a:solidFill>
                <a:schemeClr val="tx1"/>
              </a:solidFill>
            </a:endParaRPr>
          </a:p>
          <a:p>
            <a:pPr algn="l" eaLnBrk="0" hangingPunct="0"/>
            <a:r>
              <a:rPr lang="en-US" altLang="zh-CN" sz="2000" b="0" dirty="0" smtClean="0">
                <a:solidFill>
                  <a:schemeClr val="tx1"/>
                </a:solidFill>
              </a:rPr>
              <a:t>QQ/</a:t>
            </a:r>
            <a:r>
              <a:rPr lang="zh-CN" altLang="en-US" sz="2000" b="0" dirty="0" smtClean="0">
                <a:solidFill>
                  <a:schemeClr val="tx1"/>
                </a:solidFill>
              </a:rPr>
              <a:t>微信：</a:t>
            </a:r>
            <a:r>
              <a:rPr lang="en-US" altLang="zh-CN" sz="2000" b="0" dirty="0" smtClean="0">
                <a:solidFill>
                  <a:schemeClr val="tx1"/>
                </a:solidFill>
              </a:rPr>
              <a:t>363948776</a:t>
            </a:r>
          </a:p>
        </p:txBody>
      </p:sp>
    </p:spTree>
  </p:cSld>
  <p:clrMapOvr>
    <a:masterClrMapping/>
  </p:clrMapOvr>
  <p:transition spd="slow" advTm="21406">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矩形 2"/>
          <p:cNvSpPr/>
          <p:nvPr/>
        </p:nvSpPr>
        <p:spPr>
          <a:xfrm>
            <a:off x="611560" y="836712"/>
            <a:ext cx="244827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时态数据可视化</a:t>
            </a:r>
            <a:endParaRPr lang="zh-CN" altLang="en-US" sz="2400" dirty="0"/>
          </a:p>
        </p:txBody>
      </p:sp>
      <p:sp>
        <p:nvSpPr>
          <p:cNvPr id="4"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5" name="矩形 4"/>
          <p:cNvSpPr/>
          <p:nvPr/>
        </p:nvSpPr>
        <p:spPr>
          <a:xfrm>
            <a:off x="323528" y="1772816"/>
            <a:ext cx="8352928" cy="221599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000" b="1" dirty="0" smtClean="0"/>
              <a:t>保存时态地图</a:t>
            </a:r>
            <a:endParaRPr lang="en-US" altLang="zh-CN" sz="2000" b="1" dirty="0" smtClean="0"/>
          </a:p>
          <a:p>
            <a:pPr indent="457200">
              <a:lnSpc>
                <a:spcPct val="150000"/>
              </a:lnSpc>
            </a:pPr>
            <a:r>
              <a:rPr lang="zh-CN" altLang="en-US" dirty="0" smtClean="0"/>
              <a:t>使用时间滑块，可以随着时间变化对启用了时间的数据集交互执行可视化。此外，也可以创建时态地图，用于在特定时间对已启用时间的数据集执行可视化。只要</a:t>
            </a:r>
            <a:r>
              <a:rPr lang="zh-CN" altLang="en-US" dirty="0" smtClean="0">
                <a:solidFill>
                  <a:srgbClr val="FF0000"/>
                </a:solidFill>
              </a:rPr>
              <a:t>保存 </a:t>
            </a:r>
            <a:r>
              <a:rPr lang="en-US" altLang="zh-CN" dirty="0" err="1" smtClean="0">
                <a:solidFill>
                  <a:srgbClr val="FF0000"/>
                </a:solidFill>
              </a:rPr>
              <a:t>ArcGIS</a:t>
            </a:r>
            <a:r>
              <a:rPr lang="en-US" altLang="zh-CN" dirty="0" smtClean="0">
                <a:solidFill>
                  <a:srgbClr val="FF0000"/>
                </a:solidFill>
              </a:rPr>
              <a:t> </a:t>
            </a:r>
            <a:r>
              <a:rPr lang="zh-CN" altLang="en-US" dirty="0" smtClean="0">
                <a:solidFill>
                  <a:srgbClr val="FF0000"/>
                </a:solidFill>
              </a:rPr>
              <a:t>文档</a:t>
            </a:r>
            <a:r>
              <a:rPr lang="zh-CN" altLang="en-US" dirty="0" smtClean="0"/>
              <a:t>（</a:t>
            </a:r>
            <a:r>
              <a:rPr lang="en-US" altLang="zh-CN" dirty="0" err="1" smtClean="0"/>
              <a:t>ArcMap</a:t>
            </a:r>
            <a:r>
              <a:rPr lang="zh-CN" altLang="en-US" dirty="0" smtClean="0"/>
              <a:t>、</a:t>
            </a:r>
            <a:r>
              <a:rPr lang="en-US" altLang="zh-CN" dirty="0" err="1" smtClean="0"/>
              <a:t>ArcGlobe</a:t>
            </a:r>
            <a:r>
              <a:rPr lang="zh-CN" altLang="en-US" dirty="0" smtClean="0"/>
              <a:t>、</a:t>
            </a:r>
            <a:r>
              <a:rPr lang="en-US" altLang="zh-CN" dirty="0" err="1" smtClean="0"/>
              <a:t>ArcScene</a:t>
            </a:r>
            <a:r>
              <a:rPr lang="zh-CN" altLang="en-US" dirty="0" smtClean="0"/>
              <a:t>）便可保存时态地图。下次打开地图文档时，地图将基于时间滑块上的时间显示数据。</a:t>
            </a:r>
            <a:endParaRPr lang="zh-CN" altLang="en-US" dirty="0"/>
          </a:p>
        </p:txBody>
      </p:sp>
      <p:sp>
        <p:nvSpPr>
          <p:cNvPr id="6" name="矩形 5"/>
          <p:cNvSpPr/>
          <p:nvPr/>
        </p:nvSpPr>
        <p:spPr>
          <a:xfrm>
            <a:off x="395536" y="4365104"/>
            <a:ext cx="4288353" cy="369332"/>
          </a:xfrm>
          <a:prstGeom prst="rect">
            <a:avLst/>
          </a:prstGeom>
        </p:spPr>
        <p:txBody>
          <a:bodyPr wrap="none">
            <a:spAutoFit/>
          </a:bodyPr>
          <a:lstStyle/>
          <a:p>
            <a:r>
              <a:rPr lang="zh-CN" altLang="en-US" b="1" dirty="0" smtClean="0"/>
              <a:t>将时间可视化对象导出为视频</a:t>
            </a:r>
            <a:r>
              <a:rPr lang="en-US" altLang="zh-CN" b="1" dirty="0" smtClean="0"/>
              <a:t>/</a:t>
            </a:r>
            <a:r>
              <a:rPr lang="zh-CN" altLang="en-US" b="1" dirty="0" smtClean="0"/>
              <a:t>连续图像 </a:t>
            </a:r>
            <a:endParaRPr lang="zh-CN" altLang="en-US" dirty="0"/>
          </a:p>
        </p:txBody>
      </p:sp>
      <p:pic>
        <p:nvPicPr>
          <p:cNvPr id="5122" name="Picture 2"/>
          <p:cNvPicPr>
            <a:picLocks noChangeAspect="1" noChangeArrowheads="1"/>
          </p:cNvPicPr>
          <p:nvPr/>
        </p:nvPicPr>
        <p:blipFill>
          <a:blip r:embed="rId3" cstate="print"/>
          <a:srcRect/>
          <a:stretch>
            <a:fillRect/>
          </a:stretch>
        </p:blipFill>
        <p:spPr bwMode="auto">
          <a:xfrm>
            <a:off x="1619672" y="4869160"/>
            <a:ext cx="5362575" cy="1019175"/>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1890713" y="2919413"/>
            <a:ext cx="5362575" cy="1019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620688"/>
            <a:ext cx="2954655" cy="646331"/>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3600" dirty="0" smtClean="0"/>
              <a:t>数据驱动页面</a:t>
            </a:r>
            <a:endParaRPr lang="zh-CN" altLang="en-US" sz="3600" dirty="0"/>
          </a:p>
        </p:txBody>
      </p:sp>
      <p:sp>
        <p:nvSpPr>
          <p:cNvPr id="3" name="矩形 2"/>
          <p:cNvSpPr/>
          <p:nvPr/>
        </p:nvSpPr>
        <p:spPr>
          <a:xfrm>
            <a:off x="467544" y="1484784"/>
            <a:ext cx="8280920"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457200">
              <a:lnSpc>
                <a:spcPct val="150000"/>
              </a:lnSpc>
              <a:buFont typeface="Wingdings" pitchFamily="2" charset="2"/>
              <a:buChar char="ü"/>
            </a:pPr>
            <a:r>
              <a:rPr lang="zh-CN" altLang="en-US" sz="2000" b="1" dirty="0" smtClean="0"/>
              <a:t>添加动态文本</a:t>
            </a:r>
            <a:endParaRPr lang="en-US" altLang="zh-CN" sz="2000" b="1" dirty="0" smtClean="0"/>
          </a:p>
          <a:p>
            <a:pPr lvl="1" indent="457200">
              <a:lnSpc>
                <a:spcPct val="150000"/>
              </a:lnSpc>
              <a:buFont typeface="Wingdings" pitchFamily="2" charset="2"/>
              <a:buChar char="ü"/>
            </a:pPr>
            <a:r>
              <a:rPr lang="zh-CN" altLang="en-US" sz="2000" dirty="0" smtClean="0"/>
              <a:t>从一个页面切换至另一个页面时，页面布局的重要信息发生动态变化（保存日期、数据驱动页面名称等）</a:t>
            </a:r>
            <a:endParaRPr lang="zh-CN" altLang="en-US" sz="2000" dirty="0"/>
          </a:p>
        </p:txBody>
      </p:sp>
      <p:graphicFrame>
        <p:nvGraphicFramePr>
          <p:cNvPr id="4" name="图示 3"/>
          <p:cNvGraphicFramePr/>
          <p:nvPr/>
        </p:nvGraphicFramePr>
        <p:xfrm>
          <a:off x="179512" y="3140968"/>
          <a:ext cx="8964488" cy="36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620688"/>
            <a:ext cx="2954655" cy="646331"/>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3600" dirty="0" smtClean="0"/>
              <a:t>数据驱动页面</a:t>
            </a:r>
            <a:endParaRPr lang="zh-CN" altLang="en-US" sz="3600" dirty="0"/>
          </a:p>
        </p:txBody>
      </p:sp>
      <p:sp>
        <p:nvSpPr>
          <p:cNvPr id="3" name="矩形 2"/>
          <p:cNvSpPr/>
          <p:nvPr/>
        </p:nvSpPr>
        <p:spPr>
          <a:xfrm>
            <a:off x="467544" y="1484784"/>
            <a:ext cx="8352928" cy="240065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457200">
              <a:lnSpc>
                <a:spcPct val="150000"/>
              </a:lnSpc>
              <a:buFont typeface="Wingdings" pitchFamily="2" charset="2"/>
              <a:buChar char="ü"/>
            </a:pPr>
            <a:r>
              <a:rPr lang="zh-CN" altLang="en-US" sz="2000" dirty="0" smtClean="0"/>
              <a:t>添加范围指示器</a:t>
            </a:r>
            <a:endParaRPr lang="en-US" altLang="zh-CN" sz="2000" dirty="0" smtClean="0"/>
          </a:p>
          <a:p>
            <a:pPr lvl="1" indent="457200">
              <a:lnSpc>
                <a:spcPct val="150000"/>
              </a:lnSpc>
              <a:buFont typeface="Wingdings" pitchFamily="2" charset="2"/>
              <a:buChar char="ü"/>
            </a:pPr>
            <a:r>
              <a:rPr lang="zh-CN" altLang="en-US" sz="2000" dirty="0" smtClean="0"/>
              <a:t>范围指示器，是在某数据框内显示另一个数据框范围的方法。</a:t>
            </a:r>
            <a:endParaRPr lang="en-US" altLang="zh-CN" sz="2000" dirty="0" smtClean="0"/>
          </a:p>
          <a:p>
            <a:pPr lvl="1" indent="457200">
              <a:lnSpc>
                <a:spcPct val="150000"/>
              </a:lnSpc>
              <a:buFont typeface="Wingdings" pitchFamily="2" charset="2"/>
              <a:buChar char="ü"/>
            </a:pPr>
            <a:r>
              <a:rPr lang="zh-CN" altLang="en-US" sz="2000" dirty="0" smtClean="0"/>
              <a:t>动态变化</a:t>
            </a:r>
            <a:endParaRPr lang="en-US" altLang="zh-CN" sz="2000" dirty="0" smtClean="0"/>
          </a:p>
          <a:p>
            <a:pPr indent="457200">
              <a:lnSpc>
                <a:spcPct val="150000"/>
              </a:lnSpc>
              <a:buFont typeface="Wingdings" pitchFamily="2" charset="2"/>
              <a:buChar char="ü"/>
            </a:pPr>
            <a:r>
              <a:rPr lang="zh-CN" altLang="en-US" sz="2000" dirty="0" smtClean="0"/>
              <a:t>“定位器地图”数据框属性</a:t>
            </a:r>
            <a:r>
              <a:rPr lang="en-US" altLang="zh-CN" sz="2000" dirty="0" smtClean="0">
                <a:sym typeface="Wingdings" pitchFamily="2" charset="2"/>
              </a:rPr>
              <a:t></a:t>
            </a:r>
            <a:r>
              <a:rPr lang="zh-CN" altLang="en-US" sz="2000" dirty="0" smtClean="0">
                <a:sym typeface="Wingdings" pitchFamily="2" charset="2"/>
              </a:rPr>
              <a:t>范围指示器</a:t>
            </a:r>
            <a:r>
              <a:rPr lang="en-US" altLang="zh-CN" sz="2000" dirty="0" smtClean="0">
                <a:sym typeface="Wingdings" pitchFamily="2" charset="2"/>
              </a:rPr>
              <a:t></a:t>
            </a:r>
            <a:r>
              <a:rPr lang="zh-CN" altLang="en-US" sz="2000" dirty="0" smtClean="0">
                <a:sym typeface="Wingdings" pitchFamily="2" charset="2"/>
              </a:rPr>
              <a:t>添加数据框至“显示以下</a:t>
            </a:r>
            <a:r>
              <a:rPr lang="en-US" altLang="zh-CN" sz="2000" dirty="0" smtClean="0">
                <a:sym typeface="Wingdings" pitchFamily="2" charset="2"/>
              </a:rPr>
              <a:t>·····</a:t>
            </a:r>
            <a:r>
              <a:rPr lang="zh-CN" altLang="en-US" sz="2000" dirty="0" smtClean="0">
                <a:sym typeface="Wingdings" pitchFamily="2" charset="2"/>
              </a:rPr>
              <a:t>”</a:t>
            </a:r>
            <a:endParaRPr lang="en-US" altLang="zh-CN" sz="2000" dirty="0" smtClean="0"/>
          </a:p>
        </p:txBody>
      </p:sp>
      <p:sp>
        <p:nvSpPr>
          <p:cNvPr id="4" name="矩形 3"/>
          <p:cNvSpPr/>
          <p:nvPr/>
        </p:nvSpPr>
        <p:spPr>
          <a:xfrm>
            <a:off x="5220072" y="980728"/>
            <a:ext cx="3411511" cy="507831"/>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indent="457200">
              <a:lnSpc>
                <a:spcPct val="150000"/>
              </a:lnSpc>
              <a:buFont typeface="Wingdings" pitchFamily="2" charset="2"/>
              <a:buChar char="ü"/>
            </a:pPr>
            <a:r>
              <a:rPr lang="zh-CN" altLang="en-US" dirty="0" smtClean="0"/>
              <a:t>添加数据框：插入</a:t>
            </a:r>
            <a:r>
              <a:rPr lang="en-US" altLang="zh-CN" dirty="0" smtClean="0">
                <a:sym typeface="Wingdings" pitchFamily="2" charset="2"/>
              </a:rPr>
              <a:t></a:t>
            </a:r>
            <a:r>
              <a:rPr lang="zh-CN" altLang="en-US" dirty="0" smtClean="0">
                <a:sym typeface="Wingdings" pitchFamily="2" charset="2"/>
              </a:rPr>
              <a:t>数据框</a:t>
            </a:r>
            <a:endParaRPr lang="en-US" altLang="zh-CN" dirty="0" smtClean="0"/>
          </a:p>
        </p:txBody>
      </p:sp>
      <p:pic>
        <p:nvPicPr>
          <p:cNvPr id="4098" name="Picture 2"/>
          <p:cNvPicPr>
            <a:picLocks noChangeAspect="1" noChangeArrowheads="1"/>
          </p:cNvPicPr>
          <p:nvPr/>
        </p:nvPicPr>
        <p:blipFill>
          <a:blip r:embed="rId2" cstate="print"/>
          <a:srcRect/>
          <a:stretch>
            <a:fillRect/>
          </a:stretch>
        </p:blipFill>
        <p:spPr bwMode="auto">
          <a:xfrm>
            <a:off x="755576" y="2204864"/>
            <a:ext cx="3195930" cy="4417903"/>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4355976" y="2564904"/>
            <a:ext cx="3661612" cy="387439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ox(in)">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 calcmode="lin" valueType="num">
                                      <p:cBhvr additive="base">
                                        <p:cTn id="12" dur="500" fill="hold"/>
                                        <p:tgtEl>
                                          <p:spTgt spid="4099"/>
                                        </p:tgtEl>
                                        <p:attrNameLst>
                                          <p:attrName>ppt_x</p:attrName>
                                        </p:attrNameLst>
                                      </p:cBhvr>
                                      <p:tavLst>
                                        <p:tav tm="0">
                                          <p:val>
                                            <p:strVal val="#ppt_x"/>
                                          </p:val>
                                        </p:tav>
                                        <p:tav tm="100000">
                                          <p:val>
                                            <p:strVal val="#ppt_x"/>
                                          </p:val>
                                        </p:tav>
                                      </p:tavLst>
                                    </p:anim>
                                    <p:anim calcmode="lin" valueType="num">
                                      <p:cBhvr additive="base">
                                        <p:cTn id="13"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620688"/>
            <a:ext cx="2954655" cy="646331"/>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3600" dirty="0" smtClean="0"/>
              <a:t>数据驱动页面</a:t>
            </a:r>
            <a:endParaRPr lang="zh-CN" altLang="en-US" sz="3600" dirty="0"/>
          </a:p>
        </p:txBody>
      </p:sp>
      <p:sp>
        <p:nvSpPr>
          <p:cNvPr id="3" name="矩形 2"/>
          <p:cNvSpPr/>
          <p:nvPr/>
        </p:nvSpPr>
        <p:spPr>
          <a:xfrm>
            <a:off x="467544" y="1484784"/>
            <a:ext cx="8352928" cy="50629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457200">
              <a:lnSpc>
                <a:spcPct val="150000"/>
              </a:lnSpc>
            </a:pPr>
            <a:r>
              <a:rPr lang="zh-CN" altLang="en-US" sz="2000" dirty="0" smtClean="0"/>
              <a:t>数据驱动页面的导出</a:t>
            </a:r>
            <a:endParaRPr lang="en-US" altLang="zh-CN" sz="2000" dirty="0" smtClean="0"/>
          </a:p>
        </p:txBody>
      </p:sp>
      <p:graphicFrame>
        <p:nvGraphicFramePr>
          <p:cNvPr id="4" name="图示 3"/>
          <p:cNvGraphicFramePr/>
          <p:nvPr/>
        </p:nvGraphicFramePr>
        <p:xfrm>
          <a:off x="971600" y="188640"/>
          <a:ext cx="7776864" cy="4840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2" name="Picture 2"/>
          <p:cNvPicPr>
            <a:picLocks noChangeAspect="1" noChangeArrowheads="1"/>
          </p:cNvPicPr>
          <p:nvPr/>
        </p:nvPicPr>
        <p:blipFill>
          <a:blip r:embed="rId7" cstate="print"/>
          <a:srcRect/>
          <a:stretch>
            <a:fillRect/>
          </a:stretch>
        </p:blipFill>
        <p:spPr bwMode="auto">
          <a:xfrm>
            <a:off x="539552" y="2123256"/>
            <a:ext cx="3515343" cy="4734744"/>
          </a:xfrm>
          <a:prstGeom prst="rect">
            <a:avLst/>
          </a:prstGeom>
          <a:noFill/>
          <a:ln w="9525">
            <a:noFill/>
            <a:miter lim="800000"/>
            <a:headEnd/>
            <a:tailEnd/>
          </a:ln>
        </p:spPr>
      </p:pic>
      <p:pic>
        <p:nvPicPr>
          <p:cNvPr id="5123" name="Picture 3"/>
          <p:cNvPicPr>
            <a:picLocks noChangeAspect="1" noChangeArrowheads="1"/>
          </p:cNvPicPr>
          <p:nvPr/>
        </p:nvPicPr>
        <p:blipFill>
          <a:blip r:embed="rId8" cstate="print"/>
          <a:srcRect/>
          <a:stretch>
            <a:fillRect/>
          </a:stretch>
        </p:blipFill>
        <p:spPr bwMode="auto">
          <a:xfrm>
            <a:off x="4716016" y="2204864"/>
            <a:ext cx="3303808" cy="4653136"/>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heel(4)">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wheel(4)">
                                      <p:cBhvr>
                                        <p:cTn id="12"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矩形 2"/>
          <p:cNvSpPr/>
          <p:nvPr/>
        </p:nvSpPr>
        <p:spPr>
          <a:xfrm>
            <a:off x="3491880" y="4005064"/>
            <a:ext cx="2448272"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sz="2400" dirty="0" smtClean="0"/>
              <a:t>图表制作</a:t>
            </a:r>
            <a:endParaRPr lang="zh-CN" altLang="en-US" sz="2400" dirty="0"/>
          </a:p>
        </p:txBody>
      </p:sp>
      <p:sp>
        <p:nvSpPr>
          <p:cNvPr id="4" name="标题 1"/>
          <p:cNvSpPr txBox="1">
            <a:spLocks/>
          </p:cNvSpPr>
          <p:nvPr/>
        </p:nvSpPr>
        <p:spPr>
          <a:xfrm>
            <a:off x="2411760" y="2852936"/>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graphicFrame>
        <p:nvGraphicFramePr>
          <p:cNvPr id="6" name="图示 5"/>
          <p:cNvGraphicFramePr/>
          <p:nvPr/>
        </p:nvGraphicFramePr>
        <p:xfrm>
          <a:off x="323528" y="1628800"/>
          <a:ext cx="8640960"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22222E-6 -1.49665E-6 L 0.24236 -0.38607 " pathEditMode="relative" rAng="0" ptsTypes="AA">
                                      <p:cBhvr>
                                        <p:cTn id="6" dur="2000" fill="hold"/>
                                        <p:tgtEl>
                                          <p:spTgt spid="4"/>
                                        </p:tgtEl>
                                        <p:attrNameLst>
                                          <p:attrName>ppt_x</p:attrName>
                                          <p:attrName>ppt_y</p:attrName>
                                        </p:attrNameLst>
                                      </p:cBhvr>
                                      <p:rCtr x="12100" y="-19300"/>
                                    </p:animMotion>
                                  </p:childTnLst>
                                </p:cTn>
                              </p:par>
                              <p:par>
                                <p:cTn id="7" presetID="0" presetClass="path" presetSubtype="0" accel="50000" decel="50000" fill="hold" grpId="0" nodeType="withEffect">
                                  <p:stCondLst>
                                    <p:cond delay="0"/>
                                  </p:stCondLst>
                                  <p:childTnLst>
                                    <p:animMotion origin="layout" path="M 1.38889E-6 -4.00648E-6 L -0.35434 -0.45315 " pathEditMode="relative" rAng="0" ptsTypes="AA">
                                      <p:cBhvr>
                                        <p:cTn id="8" dur="2000" fill="hold"/>
                                        <p:tgtEl>
                                          <p:spTgt spid="3"/>
                                        </p:tgtEl>
                                        <p:attrNameLst>
                                          <p:attrName>ppt_x</p:attrName>
                                          <p:attrName>ppt_y</p:attrName>
                                        </p:attrNameLst>
                                      </p:cBhvr>
                                      <p:rCtr x="-17700" y="-22700"/>
                                    </p:animMotion>
                                  </p:childTnLst>
                                </p:cTn>
                              </p:par>
                            </p:childTnLst>
                          </p:cTn>
                        </p:par>
                        <p:par>
                          <p:cTn id="9" fill="hold">
                            <p:stCondLst>
                              <p:cond delay="2000"/>
                            </p:stCondLst>
                            <p:childTnLst>
                              <p:par>
                                <p:cTn id="10" presetID="21"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4)">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Graphic spid="6"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矩形 2"/>
          <p:cNvSpPr/>
          <p:nvPr/>
        </p:nvSpPr>
        <p:spPr>
          <a:xfrm>
            <a:off x="611560" y="836712"/>
            <a:ext cx="2448272"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sz="2400" dirty="0" smtClean="0"/>
              <a:t>图表制作</a:t>
            </a:r>
            <a:endParaRPr lang="zh-CN" altLang="en-US" sz="2400" dirty="0"/>
          </a:p>
        </p:txBody>
      </p:sp>
      <p:sp>
        <p:nvSpPr>
          <p:cNvPr id="4"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pic>
        <p:nvPicPr>
          <p:cNvPr id="1026" name="Picture 2"/>
          <p:cNvPicPr>
            <a:picLocks noChangeAspect="1" noChangeArrowheads="1"/>
          </p:cNvPicPr>
          <p:nvPr/>
        </p:nvPicPr>
        <p:blipFill>
          <a:blip r:embed="rId3" cstate="print"/>
          <a:srcRect/>
          <a:stretch>
            <a:fillRect/>
          </a:stretch>
        </p:blipFill>
        <p:spPr bwMode="auto">
          <a:xfrm>
            <a:off x="2267744" y="2132856"/>
            <a:ext cx="4968552" cy="349703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51520" y="1484784"/>
            <a:ext cx="2343150" cy="2085975"/>
          </a:xfrm>
          <a:prstGeom prst="rect">
            <a:avLst/>
          </a:prstGeom>
          <a:ln>
            <a:noFill/>
          </a:ln>
          <a:effectLst>
            <a:outerShdw blurRad="292100" dist="139700" dir="2700000" algn="tl" rotWithShape="0">
              <a:srgbClr val="333333">
                <a:alpha val="65000"/>
              </a:srgbClr>
            </a:outerShdw>
          </a:effectLst>
        </p:spPr>
      </p:pic>
      <p:pic>
        <p:nvPicPr>
          <p:cNvPr id="1028" name="Picture 4"/>
          <p:cNvPicPr>
            <a:picLocks noChangeAspect="1" noChangeArrowheads="1"/>
          </p:cNvPicPr>
          <p:nvPr/>
        </p:nvPicPr>
        <p:blipFill>
          <a:blip r:embed="rId5" cstate="print"/>
          <a:srcRect/>
          <a:stretch>
            <a:fillRect/>
          </a:stretch>
        </p:blipFill>
        <p:spPr bwMode="auto">
          <a:xfrm>
            <a:off x="107504" y="4293096"/>
            <a:ext cx="3114675" cy="2133600"/>
          </a:xfrm>
          <a:prstGeom prst="rect">
            <a:avLst/>
          </a:prstGeom>
          <a:ln>
            <a:noFill/>
          </a:ln>
          <a:effectLst>
            <a:outerShdw blurRad="292100" dist="139700" dir="2700000" algn="tl" rotWithShape="0">
              <a:srgbClr val="333333">
                <a:alpha val="65000"/>
              </a:srgbClr>
            </a:outerShdw>
          </a:effectLst>
        </p:spPr>
      </p:pic>
      <p:pic>
        <p:nvPicPr>
          <p:cNvPr id="1029" name="Picture 5"/>
          <p:cNvPicPr>
            <a:picLocks noChangeAspect="1" noChangeArrowheads="1"/>
          </p:cNvPicPr>
          <p:nvPr/>
        </p:nvPicPr>
        <p:blipFill>
          <a:blip r:embed="rId6" cstate="print"/>
          <a:srcRect/>
          <a:stretch>
            <a:fillRect/>
          </a:stretch>
        </p:blipFill>
        <p:spPr bwMode="auto">
          <a:xfrm>
            <a:off x="6516216" y="1412776"/>
            <a:ext cx="2162175" cy="2019300"/>
          </a:xfrm>
          <a:prstGeom prst="rect">
            <a:avLst/>
          </a:prstGeom>
          <a:ln>
            <a:noFill/>
          </a:ln>
          <a:effectLst>
            <a:outerShdw blurRad="292100" dist="139700" dir="2700000" algn="tl" rotWithShape="0">
              <a:srgbClr val="333333">
                <a:alpha val="65000"/>
              </a:srgbClr>
            </a:outerShdw>
          </a:effectLst>
        </p:spPr>
      </p:pic>
      <p:pic>
        <p:nvPicPr>
          <p:cNvPr id="1030" name="Picture 6"/>
          <p:cNvPicPr>
            <a:picLocks noChangeAspect="1" noChangeArrowheads="1"/>
          </p:cNvPicPr>
          <p:nvPr/>
        </p:nvPicPr>
        <p:blipFill>
          <a:blip r:embed="rId7" cstate="print"/>
          <a:srcRect/>
          <a:stretch>
            <a:fillRect/>
          </a:stretch>
        </p:blipFill>
        <p:spPr bwMode="auto">
          <a:xfrm>
            <a:off x="5652120" y="4365104"/>
            <a:ext cx="3362325" cy="20193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heel(4)">
                                      <p:cBhvr>
                                        <p:cTn id="7" dur="1000"/>
                                        <p:tgtEl>
                                          <p:spTgt spid="1027"/>
                                        </p:tgtEl>
                                      </p:cBhvr>
                                    </p:animEffect>
                                  </p:childTnLst>
                                </p:cTn>
                              </p:par>
                            </p:childTnLst>
                          </p:cTn>
                        </p:par>
                        <p:par>
                          <p:cTn id="8" fill="hold">
                            <p:stCondLst>
                              <p:cond delay="1000"/>
                            </p:stCondLst>
                            <p:childTnLst>
                              <p:par>
                                <p:cTn id="9" presetID="21" presetClass="entr" presetSubtype="4" fill="hold" nodeType="afterEffect">
                                  <p:stCondLst>
                                    <p:cond delay="500"/>
                                  </p:stCondLst>
                                  <p:childTnLst>
                                    <p:set>
                                      <p:cBhvr>
                                        <p:cTn id="10" dur="1" fill="hold">
                                          <p:stCondLst>
                                            <p:cond delay="0"/>
                                          </p:stCondLst>
                                        </p:cTn>
                                        <p:tgtEl>
                                          <p:spTgt spid="1029"/>
                                        </p:tgtEl>
                                        <p:attrNameLst>
                                          <p:attrName>style.visibility</p:attrName>
                                        </p:attrNameLst>
                                      </p:cBhvr>
                                      <p:to>
                                        <p:strVal val="visible"/>
                                      </p:to>
                                    </p:set>
                                    <p:animEffect transition="in" filter="wheel(4)">
                                      <p:cBhvr>
                                        <p:cTn id="11" dur="1000"/>
                                        <p:tgtEl>
                                          <p:spTgt spid="1029"/>
                                        </p:tgtEl>
                                      </p:cBhvr>
                                    </p:animEffect>
                                  </p:childTnLst>
                                </p:cTn>
                              </p:par>
                            </p:childTnLst>
                          </p:cTn>
                        </p:par>
                        <p:par>
                          <p:cTn id="12" fill="hold">
                            <p:stCondLst>
                              <p:cond delay="2500"/>
                            </p:stCondLst>
                            <p:childTnLst>
                              <p:par>
                                <p:cTn id="13" presetID="21" presetClass="entr" presetSubtype="4" fill="hold" nodeType="afterEffect">
                                  <p:stCondLst>
                                    <p:cond delay="500"/>
                                  </p:stCondLst>
                                  <p:childTnLst>
                                    <p:set>
                                      <p:cBhvr>
                                        <p:cTn id="14" dur="1" fill="hold">
                                          <p:stCondLst>
                                            <p:cond delay="0"/>
                                          </p:stCondLst>
                                        </p:cTn>
                                        <p:tgtEl>
                                          <p:spTgt spid="1028"/>
                                        </p:tgtEl>
                                        <p:attrNameLst>
                                          <p:attrName>style.visibility</p:attrName>
                                        </p:attrNameLst>
                                      </p:cBhvr>
                                      <p:to>
                                        <p:strVal val="visible"/>
                                      </p:to>
                                    </p:set>
                                    <p:animEffect transition="in" filter="wheel(4)">
                                      <p:cBhvr>
                                        <p:cTn id="15" dur="1000"/>
                                        <p:tgtEl>
                                          <p:spTgt spid="1028"/>
                                        </p:tgtEl>
                                      </p:cBhvr>
                                    </p:animEffect>
                                  </p:childTnLst>
                                </p:cTn>
                              </p:par>
                            </p:childTnLst>
                          </p:cTn>
                        </p:par>
                        <p:par>
                          <p:cTn id="16" fill="hold">
                            <p:stCondLst>
                              <p:cond delay="4000"/>
                            </p:stCondLst>
                            <p:childTnLst>
                              <p:par>
                                <p:cTn id="17" presetID="21" presetClass="entr" presetSubtype="4" fill="hold" nodeType="afterEffect">
                                  <p:stCondLst>
                                    <p:cond delay="500"/>
                                  </p:stCondLst>
                                  <p:childTnLst>
                                    <p:set>
                                      <p:cBhvr>
                                        <p:cTn id="18" dur="1" fill="hold">
                                          <p:stCondLst>
                                            <p:cond delay="0"/>
                                          </p:stCondLst>
                                        </p:cTn>
                                        <p:tgtEl>
                                          <p:spTgt spid="1030"/>
                                        </p:tgtEl>
                                        <p:attrNameLst>
                                          <p:attrName>style.visibility</p:attrName>
                                        </p:attrNameLst>
                                      </p:cBhvr>
                                      <p:to>
                                        <p:strVal val="visible"/>
                                      </p:to>
                                    </p:set>
                                    <p:animEffect transition="in" filter="wheel(4)">
                                      <p:cBhvr>
                                        <p:cTn id="19" dur="1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矩形 2"/>
          <p:cNvSpPr/>
          <p:nvPr/>
        </p:nvSpPr>
        <p:spPr>
          <a:xfrm>
            <a:off x="611560" y="836712"/>
            <a:ext cx="3024336"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sz="2400" dirty="0" smtClean="0"/>
              <a:t>图表制作</a:t>
            </a:r>
            <a:r>
              <a:rPr lang="en-US" altLang="zh-CN" sz="2400" dirty="0" smtClean="0"/>
              <a:t>---</a:t>
            </a:r>
            <a:r>
              <a:rPr lang="zh-CN" altLang="en-US" sz="2000" dirty="0" smtClean="0"/>
              <a:t>创建图表</a:t>
            </a:r>
            <a:endParaRPr lang="zh-CN" altLang="en-US" sz="2400" dirty="0"/>
          </a:p>
        </p:txBody>
      </p:sp>
      <p:sp>
        <p:nvSpPr>
          <p:cNvPr id="4"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5" name="矩形 4"/>
          <p:cNvSpPr/>
          <p:nvPr/>
        </p:nvSpPr>
        <p:spPr>
          <a:xfrm>
            <a:off x="323528" y="2204864"/>
            <a:ext cx="8496944" cy="240065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457200">
              <a:lnSpc>
                <a:spcPct val="150000"/>
              </a:lnSpc>
            </a:pPr>
            <a:r>
              <a:rPr lang="zh-CN" altLang="en-US" sz="2000" dirty="0" smtClean="0"/>
              <a:t>设计和创建图表之前，应确定想要传达的信息。决定是要显示数据中的数据趋势、关系、分布还是比例。要追踪短时间内的变化还是长时间内的变化？是否比较整体的各部分？要比较不同组的事物还是追踪一段时间内的变化？是否确定不同事物之间的关系？明确绘图目的有助于选择适用的图表类型。</a:t>
            </a:r>
            <a:endParaRPr lang="zh-CN" altLang="en-US" sz="2000"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2"/>
            <a:ext cx="3024336"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sz="2400" dirty="0" smtClean="0"/>
              <a:t>图表制作</a:t>
            </a:r>
            <a:r>
              <a:rPr lang="en-US" altLang="zh-CN" sz="2400" dirty="0" smtClean="0"/>
              <a:t>---</a:t>
            </a:r>
            <a:r>
              <a:rPr lang="zh-CN" altLang="en-US" sz="2000" dirty="0" smtClean="0"/>
              <a:t>创建图表</a:t>
            </a:r>
            <a:endParaRPr lang="zh-CN" altLang="en-US" sz="2400" dirty="0"/>
          </a:p>
        </p:txBody>
      </p:sp>
      <p:graphicFrame>
        <p:nvGraphicFramePr>
          <p:cNvPr id="5" name="表格 4"/>
          <p:cNvGraphicFramePr>
            <a:graphicFrameLocks noGrp="1"/>
          </p:cNvGraphicFramePr>
          <p:nvPr/>
        </p:nvGraphicFramePr>
        <p:xfrm>
          <a:off x="395536" y="1412775"/>
          <a:ext cx="8424936" cy="5489538"/>
        </p:xfrm>
        <a:graphic>
          <a:graphicData uri="http://schemas.openxmlformats.org/drawingml/2006/table">
            <a:tbl>
              <a:tblPr>
                <a:tableStyleId>{08FB837D-C827-4EFA-A057-4D05807E0F7C}</a:tableStyleId>
              </a:tblPr>
              <a:tblGrid>
                <a:gridCol w="1872208">
                  <a:extLst>
                    <a:ext uri="{9D8B030D-6E8A-4147-A177-3AD203B41FA5}">
                      <a16:colId xmlns:a16="http://schemas.microsoft.com/office/drawing/2014/main" val="20000"/>
                    </a:ext>
                  </a:extLst>
                </a:gridCol>
                <a:gridCol w="3096344">
                  <a:extLst>
                    <a:ext uri="{9D8B030D-6E8A-4147-A177-3AD203B41FA5}">
                      <a16:colId xmlns:a16="http://schemas.microsoft.com/office/drawing/2014/main" val="20001"/>
                    </a:ext>
                  </a:extLst>
                </a:gridCol>
                <a:gridCol w="3456384">
                  <a:extLst>
                    <a:ext uri="{9D8B030D-6E8A-4147-A177-3AD203B41FA5}">
                      <a16:colId xmlns:a16="http://schemas.microsoft.com/office/drawing/2014/main" val="20002"/>
                    </a:ext>
                  </a:extLst>
                </a:gridCol>
              </a:tblGrid>
              <a:tr h="276698">
                <a:tc>
                  <a:txBody>
                    <a:bodyPr/>
                    <a:lstStyle/>
                    <a:p>
                      <a:pPr algn="ctr"/>
                      <a:r>
                        <a:rPr lang="zh-CN" altLang="en-US" sz="1600" dirty="0"/>
                        <a:t>图表类型</a:t>
                      </a:r>
                    </a:p>
                  </a:txBody>
                  <a:tcPr marL="36945" marR="36945" marT="18473" marB="18473" anchor="ctr"/>
                </a:tc>
                <a:tc>
                  <a:txBody>
                    <a:bodyPr/>
                    <a:lstStyle/>
                    <a:p>
                      <a:pPr algn="ctr"/>
                      <a:r>
                        <a:rPr lang="zh-CN" altLang="en-US" sz="1600"/>
                        <a:t>示例</a:t>
                      </a:r>
                    </a:p>
                  </a:txBody>
                  <a:tcPr marL="36945" marR="36945" marT="18473" marB="18473" anchor="ctr"/>
                </a:tc>
                <a:tc>
                  <a:txBody>
                    <a:bodyPr/>
                    <a:lstStyle/>
                    <a:p>
                      <a:pPr algn="ctr"/>
                      <a:r>
                        <a:rPr lang="zh-CN" altLang="en-US" sz="1600" dirty="0"/>
                        <a:t>描述</a:t>
                      </a:r>
                    </a:p>
                  </a:txBody>
                  <a:tcPr marL="36945" marR="36945" marT="18473" marB="18473" anchor="ctr"/>
                </a:tc>
                <a:extLst>
                  <a:ext uri="{0D108BD9-81ED-4DB2-BD59-A6C34878D82A}">
                    <a16:rowId xmlns:a16="http://schemas.microsoft.com/office/drawing/2014/main" val="10000"/>
                  </a:ext>
                </a:extLst>
              </a:tr>
              <a:tr h="1237856">
                <a:tc>
                  <a:txBody>
                    <a:bodyPr/>
                    <a:lstStyle/>
                    <a:p>
                      <a:r>
                        <a:rPr lang="zh-CN" altLang="en-US" sz="1600" dirty="0">
                          <a:hlinkClick r:id="rId3" action="ppaction://hlinkfile"/>
                        </a:rPr>
                        <a:t>条形图</a:t>
                      </a:r>
                      <a:endParaRPr lang="zh-CN" altLang="en-US" sz="1600" dirty="0"/>
                    </a:p>
                  </a:txBody>
                  <a:tcPr marL="36945" marR="36945" marT="18473" marB="18473" anchor="ctr"/>
                </a:tc>
                <a:tc>
                  <a:txBody>
                    <a:bodyPr/>
                    <a:lstStyle/>
                    <a:p>
                      <a:endParaRPr lang="zh-CN" altLang="en-US" sz="1200" dirty="0"/>
                    </a:p>
                  </a:txBody>
                  <a:tcPr marL="36945" marR="36945" marT="18473" marB="18473" anchor="ctr"/>
                </a:tc>
                <a:tc>
                  <a:txBody>
                    <a:bodyPr/>
                    <a:lstStyle/>
                    <a:p>
                      <a:r>
                        <a:rPr lang="zh-CN" altLang="en-US" sz="1600" dirty="0" smtClean="0"/>
                        <a:t>条形图包含两个或多个平行的矩形，每个矩形都表示一个特定的属性值。这些图表用于比较数量或显示趋势 </a:t>
                      </a:r>
                      <a:r>
                        <a:rPr lang="en-US" altLang="zh-CN" sz="1600" dirty="0" smtClean="0"/>
                        <a:t>- </a:t>
                      </a:r>
                      <a:r>
                        <a:rPr lang="zh-CN" altLang="en-US" sz="1600" dirty="0" smtClean="0"/>
                        <a:t>例如，每月降雨量。条的方向可以为垂直或水平</a:t>
                      </a:r>
                      <a:r>
                        <a:rPr lang="en-US" altLang="zh-CN" sz="1600" dirty="0" smtClean="0"/>
                        <a:t>.</a:t>
                      </a:r>
                      <a:endParaRPr lang="zh-CN" altLang="en-US" sz="1600" dirty="0"/>
                    </a:p>
                  </a:txBody>
                  <a:tcPr marL="36945" marR="36945" marT="18473" marB="18473"/>
                </a:tc>
                <a:extLst>
                  <a:ext uri="{0D108BD9-81ED-4DB2-BD59-A6C34878D82A}">
                    <a16:rowId xmlns:a16="http://schemas.microsoft.com/office/drawing/2014/main" val="10001"/>
                  </a:ext>
                </a:extLst>
              </a:tr>
              <a:tr h="757277">
                <a:tc>
                  <a:txBody>
                    <a:bodyPr/>
                    <a:lstStyle/>
                    <a:p>
                      <a:r>
                        <a:rPr lang="zh-CN" altLang="en-US" sz="1600" dirty="0">
                          <a:hlinkClick r:id="rId4" action="ppaction://hlinkfile"/>
                        </a:rPr>
                        <a:t>直方图</a:t>
                      </a:r>
                      <a:endParaRPr lang="zh-CN" altLang="en-US" sz="1600" dirty="0"/>
                    </a:p>
                  </a:txBody>
                  <a:tcPr marL="36945" marR="36945" marT="18473" marB="18473" anchor="ctr"/>
                </a:tc>
                <a:tc>
                  <a:txBody>
                    <a:bodyPr/>
                    <a:lstStyle/>
                    <a:p>
                      <a:endParaRPr lang="zh-CN" altLang="en-US" sz="1200" dirty="0"/>
                    </a:p>
                  </a:txBody>
                  <a:tcPr marL="36945" marR="36945" marT="18473" marB="1847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直方图是垂直条形图的子类型，可显示多个值的频率分布。</a:t>
                      </a:r>
                    </a:p>
                    <a:p>
                      <a:endParaRPr lang="zh-CN" altLang="en-US" sz="1600" dirty="0"/>
                    </a:p>
                  </a:txBody>
                  <a:tcPr marL="36945" marR="36945" marT="18473" marB="18473"/>
                </a:tc>
                <a:extLst>
                  <a:ext uri="{0D108BD9-81ED-4DB2-BD59-A6C34878D82A}">
                    <a16:rowId xmlns:a16="http://schemas.microsoft.com/office/drawing/2014/main" val="10002"/>
                  </a:ext>
                </a:extLst>
              </a:tr>
              <a:tr h="727241">
                <a:tc>
                  <a:txBody>
                    <a:bodyPr/>
                    <a:lstStyle/>
                    <a:p>
                      <a:r>
                        <a:rPr lang="zh-CN" altLang="en-US" sz="1600" dirty="0">
                          <a:hlinkClick r:id="rId5" action="ppaction://hlinkfile"/>
                        </a:rPr>
                        <a:t>条最小值和最大值图</a:t>
                      </a:r>
                      <a:endParaRPr lang="zh-CN" altLang="en-US" sz="1600" dirty="0"/>
                    </a:p>
                  </a:txBody>
                  <a:tcPr marL="36945" marR="36945" marT="18473" marB="18473" anchor="ctr"/>
                </a:tc>
                <a:tc>
                  <a:txBody>
                    <a:bodyPr/>
                    <a:lstStyle/>
                    <a:p>
                      <a:endParaRPr lang="zh-CN" altLang="en-US" sz="1200" dirty="0"/>
                    </a:p>
                  </a:txBody>
                  <a:tcPr marL="36945" marR="36945" marT="18473" marB="1847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条最小值和最大值图可高亮显示一系列数据的最小值和最大值</a:t>
                      </a:r>
                      <a:r>
                        <a:rPr lang="zh-CN" altLang="en-US" sz="1800" dirty="0" smtClean="0"/>
                        <a:t>。 </a:t>
                      </a:r>
                    </a:p>
                    <a:p>
                      <a:endParaRPr lang="zh-CN" altLang="en-US" sz="1200" dirty="0"/>
                    </a:p>
                  </a:txBody>
                  <a:tcPr marL="36945" marR="36945" marT="18473" marB="18473"/>
                </a:tc>
                <a:extLst>
                  <a:ext uri="{0D108BD9-81ED-4DB2-BD59-A6C34878D82A}">
                    <a16:rowId xmlns:a16="http://schemas.microsoft.com/office/drawing/2014/main" val="10003"/>
                  </a:ext>
                </a:extLst>
              </a:tr>
              <a:tr h="1329462">
                <a:tc>
                  <a:txBody>
                    <a:bodyPr/>
                    <a:lstStyle/>
                    <a:p>
                      <a:r>
                        <a:rPr lang="zh-CN" altLang="en-US" sz="1600" dirty="0">
                          <a:hlinkClick r:id="rId6" action="ppaction://hlinkfile"/>
                        </a:rPr>
                        <a:t>折线图</a:t>
                      </a:r>
                      <a:endParaRPr lang="zh-CN" altLang="en-US" sz="1600" dirty="0"/>
                    </a:p>
                  </a:txBody>
                  <a:tcPr marL="36945" marR="36945" marT="18473" marB="18473" anchor="ctr"/>
                </a:tc>
                <a:tc>
                  <a:txBody>
                    <a:bodyPr/>
                    <a:lstStyle/>
                    <a:p>
                      <a:endParaRPr lang="zh-CN" altLang="en-US" sz="1200" dirty="0"/>
                    </a:p>
                  </a:txBody>
                  <a:tcPr marL="36945" marR="36945" marT="18473" marB="1847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折线图由一条或多条连接连续属性值的线组成。可沿线为值绘制符号。折线图显示沿连续标度的多个值的趋势。线的方向可以为水平或垂直。</a:t>
                      </a:r>
                    </a:p>
                    <a:p>
                      <a:endParaRPr lang="zh-CN" altLang="en-US" sz="1200" dirty="0"/>
                    </a:p>
                  </a:txBody>
                  <a:tcPr marL="36945" marR="36945" marT="18473" marB="18473"/>
                </a:tc>
                <a:extLst>
                  <a:ext uri="{0D108BD9-81ED-4DB2-BD59-A6C34878D82A}">
                    <a16:rowId xmlns:a16="http://schemas.microsoft.com/office/drawing/2014/main" val="10004"/>
                  </a:ext>
                </a:extLst>
              </a:tr>
              <a:tr h="1116692">
                <a:tc>
                  <a:txBody>
                    <a:bodyPr/>
                    <a:lstStyle/>
                    <a:p>
                      <a:r>
                        <a:rPr lang="zh-CN" altLang="en-US" dirty="0">
                          <a:hlinkClick r:id="rId7" action="ppaction://hlinkfile"/>
                        </a:rPr>
                        <a:t>散点图</a:t>
                      </a:r>
                      <a:endParaRPr lang="zh-CN" altLang="en-US" dirty="0"/>
                    </a:p>
                  </a:txBody>
                  <a:tcPr anchor="ctr"/>
                </a:tc>
                <a:tc>
                  <a:txBody>
                    <a:bodyPr/>
                    <a:lstStyle/>
                    <a:p>
                      <a:endParaRPr lang="zh-CN" altLang="en-US" sz="24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散点图使用属性值作为 </a:t>
                      </a:r>
                      <a:r>
                        <a:rPr lang="en-US" altLang="zh-CN" sz="1600" dirty="0" err="1" smtClean="0"/>
                        <a:t>x,y</a:t>
                      </a:r>
                      <a:r>
                        <a:rPr lang="en-US" altLang="zh-CN" sz="1600" dirty="0" smtClean="0"/>
                        <a:t> </a:t>
                      </a:r>
                      <a:r>
                        <a:rPr lang="zh-CN" altLang="en-US" sz="1600" dirty="0" smtClean="0"/>
                        <a:t>坐标来绘制点。图案可显示绘制在格网上的值之间的关系。</a:t>
                      </a:r>
                    </a:p>
                    <a:p>
                      <a:endParaRPr lang="zh-CN" altLang="en-US" sz="1600" dirty="0"/>
                    </a:p>
                  </a:txBody>
                  <a:tcPr marL="36945" marR="36945" marT="18473" marB="18473"/>
                </a:tc>
                <a:extLst>
                  <a:ext uri="{0D108BD9-81ED-4DB2-BD59-A6C34878D82A}">
                    <a16:rowId xmlns:a16="http://schemas.microsoft.com/office/drawing/2014/main" val="10005"/>
                  </a:ext>
                </a:extLst>
              </a:tr>
            </a:tbl>
          </a:graphicData>
        </a:graphic>
      </p:graphicFrame>
      <p:sp>
        <p:nvSpPr>
          <p:cNvPr id="5121" name="AutoShape 1" descr="图表类型：垂直条形图"/>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2" name="AutoShape 2" descr="图表类型：水平条形图"/>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3" name="AutoShape 3" descr="图表类型：直方图"/>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4" name="AutoShape 4" descr="图表类型：条形图"/>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5" name="AutoShape 5" descr="图表类型：垂直折线图"/>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6" name="AutoShape 6" descr="图表类型：水平折线图"/>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18" name="组合 17"/>
          <p:cNvGrpSpPr/>
          <p:nvPr/>
        </p:nvGrpSpPr>
        <p:grpSpPr>
          <a:xfrm>
            <a:off x="3419872" y="1700808"/>
            <a:ext cx="704850" cy="4824536"/>
            <a:chOff x="3419872" y="1772816"/>
            <a:chExt cx="704850" cy="5534719"/>
          </a:xfrm>
        </p:grpSpPr>
        <p:grpSp>
          <p:nvGrpSpPr>
            <p:cNvPr id="16" name="组合 15"/>
            <p:cNvGrpSpPr/>
            <p:nvPr/>
          </p:nvGrpSpPr>
          <p:grpSpPr>
            <a:xfrm>
              <a:off x="3419872" y="1772816"/>
              <a:ext cx="704850" cy="4626818"/>
              <a:chOff x="3419872" y="1772816"/>
              <a:chExt cx="704850" cy="4626818"/>
            </a:xfrm>
          </p:grpSpPr>
          <p:pic>
            <p:nvPicPr>
              <p:cNvPr id="5127" name="Picture 7"/>
              <p:cNvPicPr>
                <a:picLocks noChangeAspect="1" noChangeArrowheads="1"/>
              </p:cNvPicPr>
              <p:nvPr/>
            </p:nvPicPr>
            <p:blipFill>
              <a:blip r:embed="rId8" cstate="print"/>
              <a:srcRect/>
              <a:stretch>
                <a:fillRect/>
              </a:stretch>
            </p:blipFill>
            <p:spPr bwMode="auto">
              <a:xfrm>
                <a:off x="3419872" y="1772816"/>
                <a:ext cx="704850" cy="1352550"/>
              </a:xfrm>
              <a:prstGeom prst="rect">
                <a:avLst/>
              </a:prstGeom>
              <a:noFill/>
              <a:ln w="9525">
                <a:noFill/>
                <a:miter lim="800000"/>
                <a:headEnd/>
                <a:tailEnd/>
              </a:ln>
            </p:spPr>
          </p:pic>
          <p:pic>
            <p:nvPicPr>
              <p:cNvPr id="5128" name="Picture 8"/>
              <p:cNvPicPr>
                <a:picLocks noChangeAspect="1" noChangeArrowheads="1"/>
              </p:cNvPicPr>
              <p:nvPr/>
            </p:nvPicPr>
            <p:blipFill>
              <a:blip r:embed="rId9" cstate="print"/>
              <a:srcRect/>
              <a:stretch>
                <a:fillRect/>
              </a:stretch>
            </p:blipFill>
            <p:spPr bwMode="auto">
              <a:xfrm>
                <a:off x="3419872" y="3356992"/>
                <a:ext cx="657225" cy="676275"/>
              </a:xfrm>
              <a:prstGeom prst="rect">
                <a:avLst/>
              </a:prstGeom>
              <a:noFill/>
              <a:ln w="9525">
                <a:noFill/>
                <a:miter lim="800000"/>
                <a:headEnd/>
                <a:tailEnd/>
              </a:ln>
            </p:spPr>
          </p:pic>
          <p:pic>
            <p:nvPicPr>
              <p:cNvPr id="5129" name="Picture 9"/>
              <p:cNvPicPr>
                <a:picLocks noChangeAspect="1" noChangeArrowheads="1"/>
              </p:cNvPicPr>
              <p:nvPr/>
            </p:nvPicPr>
            <p:blipFill>
              <a:blip r:embed="rId10" cstate="print"/>
              <a:srcRect/>
              <a:stretch>
                <a:fillRect/>
              </a:stretch>
            </p:blipFill>
            <p:spPr bwMode="auto">
              <a:xfrm>
                <a:off x="3419872" y="4221088"/>
                <a:ext cx="685800" cy="762000"/>
              </a:xfrm>
              <a:prstGeom prst="rect">
                <a:avLst/>
              </a:prstGeom>
              <a:noFill/>
              <a:ln w="9525">
                <a:noFill/>
                <a:miter lim="800000"/>
                <a:headEnd/>
                <a:tailEnd/>
              </a:ln>
            </p:spPr>
          </p:pic>
          <p:pic>
            <p:nvPicPr>
              <p:cNvPr id="5130" name="Picture 10"/>
              <p:cNvPicPr>
                <a:picLocks noChangeAspect="1" noChangeArrowheads="1"/>
              </p:cNvPicPr>
              <p:nvPr/>
            </p:nvPicPr>
            <p:blipFill>
              <a:blip r:embed="rId11" cstate="print"/>
              <a:srcRect/>
              <a:stretch>
                <a:fillRect/>
              </a:stretch>
            </p:blipFill>
            <p:spPr bwMode="auto">
              <a:xfrm>
                <a:off x="3419872" y="5085184"/>
                <a:ext cx="666750" cy="1314450"/>
              </a:xfrm>
              <a:prstGeom prst="rect">
                <a:avLst/>
              </a:prstGeom>
              <a:noFill/>
              <a:ln w="9525">
                <a:noFill/>
                <a:miter lim="800000"/>
                <a:headEnd/>
                <a:tailEnd/>
              </a:ln>
            </p:spPr>
          </p:pic>
        </p:grpSp>
        <p:pic>
          <p:nvPicPr>
            <p:cNvPr id="5131" name="Picture 11"/>
            <p:cNvPicPr>
              <a:picLocks noChangeAspect="1" noChangeArrowheads="1"/>
            </p:cNvPicPr>
            <p:nvPr/>
          </p:nvPicPr>
          <p:blipFill>
            <a:blip r:embed="rId12" cstate="print"/>
            <a:srcRect/>
            <a:stretch>
              <a:fillRect/>
            </a:stretch>
          </p:blipFill>
          <p:spPr bwMode="auto">
            <a:xfrm>
              <a:off x="3491880" y="6669360"/>
              <a:ext cx="628650" cy="638175"/>
            </a:xfrm>
            <a:prstGeom prst="rect">
              <a:avLst/>
            </a:prstGeom>
            <a:noFill/>
            <a:ln w="9525">
              <a:noFill/>
              <a:miter lim="800000"/>
              <a:headEnd/>
              <a:tailEnd/>
            </a:ln>
          </p:spPr>
        </p:pic>
      </p:gr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5" name="矩形 4"/>
          <p:cNvSpPr/>
          <p:nvPr/>
        </p:nvSpPr>
        <p:spPr>
          <a:xfrm>
            <a:off x="251520" y="1628800"/>
            <a:ext cx="8640960" cy="470898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457200">
              <a:lnSpc>
                <a:spcPct val="150000"/>
              </a:lnSpc>
            </a:pPr>
            <a:r>
              <a:rPr lang="zh-CN" altLang="en-US" sz="2000" dirty="0" smtClean="0"/>
              <a:t>基本步骤（对于所有可用类型相同）如下： </a:t>
            </a:r>
          </a:p>
          <a:p>
            <a:pPr indent="457200">
              <a:lnSpc>
                <a:spcPct val="150000"/>
              </a:lnSpc>
              <a:buFont typeface="Wingdings" pitchFamily="2" charset="2"/>
              <a:buChar char="ü"/>
            </a:pPr>
            <a:r>
              <a:rPr lang="zh-CN" altLang="en-US" sz="2000" dirty="0" smtClean="0"/>
              <a:t>启动创建图表向导：单击视图菜单，指向图表，然后单击创建图表。 </a:t>
            </a:r>
          </a:p>
          <a:p>
            <a:pPr indent="457200">
              <a:lnSpc>
                <a:spcPct val="150000"/>
              </a:lnSpc>
              <a:buFont typeface="Wingdings" pitchFamily="2" charset="2"/>
              <a:buChar char="ü"/>
            </a:pPr>
            <a:r>
              <a:rPr lang="zh-CN" altLang="en-US" sz="2000" dirty="0" smtClean="0"/>
              <a:t>选择图表类型。 </a:t>
            </a:r>
          </a:p>
          <a:p>
            <a:pPr indent="457200">
              <a:lnSpc>
                <a:spcPct val="150000"/>
              </a:lnSpc>
              <a:buFont typeface="Wingdings" pitchFamily="2" charset="2"/>
              <a:buChar char="ü"/>
            </a:pPr>
            <a:r>
              <a:rPr lang="zh-CN" altLang="en-US" sz="2000" dirty="0" smtClean="0"/>
              <a:t>设置数据源。 </a:t>
            </a:r>
          </a:p>
          <a:p>
            <a:pPr indent="457200">
              <a:lnSpc>
                <a:spcPct val="150000"/>
              </a:lnSpc>
              <a:buFont typeface="Wingdings" pitchFamily="2" charset="2"/>
              <a:buChar char="ü"/>
            </a:pPr>
            <a:r>
              <a:rPr lang="zh-CN" altLang="en-US" sz="2000" dirty="0" smtClean="0"/>
              <a:t>选择要绘制的字段。 </a:t>
            </a:r>
          </a:p>
          <a:p>
            <a:pPr indent="457200">
              <a:lnSpc>
                <a:spcPct val="150000"/>
              </a:lnSpc>
              <a:buFont typeface="Wingdings" pitchFamily="2" charset="2"/>
              <a:buChar char="ü"/>
            </a:pPr>
            <a:r>
              <a:rPr lang="zh-CN" altLang="en-US" sz="2000" dirty="0" smtClean="0"/>
              <a:t>设置图表的颜色属性。 </a:t>
            </a:r>
          </a:p>
          <a:p>
            <a:pPr indent="457200">
              <a:lnSpc>
                <a:spcPct val="150000"/>
              </a:lnSpc>
              <a:buFont typeface="Wingdings" pitchFamily="2" charset="2"/>
              <a:buChar char="ü"/>
            </a:pPr>
            <a:r>
              <a:rPr lang="zh-CN" altLang="en-US" sz="2000" dirty="0" smtClean="0"/>
              <a:t>添加附加系列。 </a:t>
            </a:r>
          </a:p>
          <a:p>
            <a:pPr indent="457200">
              <a:lnSpc>
                <a:spcPct val="150000"/>
              </a:lnSpc>
              <a:buFont typeface="Wingdings" pitchFamily="2" charset="2"/>
              <a:buChar char="ü"/>
            </a:pPr>
            <a:r>
              <a:rPr lang="zh-CN" altLang="en-US" sz="2000" dirty="0" smtClean="0"/>
              <a:t>转到向导的第二页来设置最终图表的常规属性（标题等）。 </a:t>
            </a:r>
          </a:p>
          <a:p>
            <a:pPr indent="457200">
              <a:lnSpc>
                <a:spcPct val="150000"/>
              </a:lnSpc>
            </a:pPr>
            <a:r>
              <a:rPr lang="zh-CN" altLang="en-US" sz="2000" dirty="0" smtClean="0"/>
              <a:t>完成后，单击完成以接受设置并创建图表。图表即以浮动窗口的形式创建在 </a:t>
            </a:r>
            <a:r>
              <a:rPr lang="en-US" altLang="zh-CN" sz="2000" dirty="0" err="1" smtClean="0"/>
              <a:t>ArcGIS</a:t>
            </a:r>
            <a:r>
              <a:rPr lang="en-US" altLang="zh-CN" sz="2000" dirty="0" smtClean="0"/>
              <a:t> </a:t>
            </a:r>
            <a:r>
              <a:rPr lang="zh-CN" altLang="en-US" sz="2000" dirty="0" smtClean="0"/>
              <a:t>应用程序中。 </a:t>
            </a:r>
          </a:p>
        </p:txBody>
      </p:sp>
      <p:sp>
        <p:nvSpPr>
          <p:cNvPr id="6" name="矩形 5"/>
          <p:cNvSpPr/>
          <p:nvPr/>
        </p:nvSpPr>
        <p:spPr>
          <a:xfrm>
            <a:off x="611560" y="836712"/>
            <a:ext cx="3024336"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sz="2400" dirty="0" smtClean="0"/>
              <a:t>图表制作</a:t>
            </a:r>
            <a:r>
              <a:rPr lang="en-US" altLang="zh-CN" sz="2400" dirty="0" smtClean="0"/>
              <a:t>---</a:t>
            </a:r>
            <a:r>
              <a:rPr lang="zh-CN" altLang="en-US" sz="2000" dirty="0" smtClean="0"/>
              <a:t>创建图表</a:t>
            </a:r>
            <a:endParaRPr lang="zh-CN" altLang="en-US" sz="2400"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5" name="矩形 4"/>
          <p:cNvSpPr/>
          <p:nvPr/>
        </p:nvSpPr>
        <p:spPr>
          <a:xfrm>
            <a:off x="611560" y="836712"/>
            <a:ext cx="3024336"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sz="2400" dirty="0" smtClean="0"/>
              <a:t>图表制作</a:t>
            </a:r>
            <a:r>
              <a:rPr lang="en-US" altLang="zh-CN" sz="2400" dirty="0" smtClean="0"/>
              <a:t>---</a:t>
            </a:r>
            <a:r>
              <a:rPr lang="zh-CN" altLang="en-US" sz="2000" dirty="0" smtClean="0"/>
              <a:t>创建图表</a:t>
            </a:r>
            <a:endParaRPr lang="zh-CN" altLang="en-US" sz="2400" dirty="0"/>
          </a:p>
        </p:txBody>
      </p:sp>
      <p:pic>
        <p:nvPicPr>
          <p:cNvPr id="2051" name="Picture 3"/>
          <p:cNvPicPr>
            <a:picLocks noChangeAspect="1" noChangeArrowheads="1"/>
          </p:cNvPicPr>
          <p:nvPr/>
        </p:nvPicPr>
        <p:blipFill>
          <a:blip r:embed="rId3" cstate="print"/>
          <a:srcRect r="35826" b="51535"/>
          <a:stretch>
            <a:fillRect/>
          </a:stretch>
        </p:blipFill>
        <p:spPr bwMode="auto">
          <a:xfrm>
            <a:off x="1331640" y="1844824"/>
            <a:ext cx="6480720" cy="39154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2" name="Picture 4"/>
          <p:cNvPicPr>
            <a:picLocks noChangeAspect="1" noChangeArrowheads="1"/>
          </p:cNvPicPr>
          <p:nvPr/>
        </p:nvPicPr>
        <p:blipFill>
          <a:blip r:embed="rId4" cstate="print"/>
          <a:srcRect/>
          <a:stretch>
            <a:fillRect/>
          </a:stretch>
        </p:blipFill>
        <p:spPr bwMode="auto">
          <a:xfrm>
            <a:off x="1691680" y="1700808"/>
            <a:ext cx="5642248" cy="4132027"/>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1691680" y="1628800"/>
            <a:ext cx="5953472" cy="4359948"/>
          </a:xfrm>
          <a:prstGeom prst="rect">
            <a:avLst/>
          </a:prstGeom>
          <a:noFill/>
          <a:ln w="9525">
            <a:noFill/>
            <a:miter lim="800000"/>
            <a:headEnd/>
            <a:tailEnd/>
          </a:ln>
        </p:spPr>
      </p:pic>
      <p:pic>
        <p:nvPicPr>
          <p:cNvPr id="2054" name="Picture 6"/>
          <p:cNvPicPr>
            <a:picLocks noChangeAspect="1" noChangeArrowheads="1"/>
          </p:cNvPicPr>
          <p:nvPr/>
        </p:nvPicPr>
        <p:blipFill>
          <a:blip r:embed="rId6" cstate="print"/>
          <a:srcRect/>
          <a:stretch>
            <a:fillRect/>
          </a:stretch>
        </p:blipFill>
        <p:spPr bwMode="auto">
          <a:xfrm>
            <a:off x="1691680" y="1628800"/>
            <a:ext cx="5688632" cy="4299168"/>
          </a:xfrm>
          <a:prstGeom prst="rect">
            <a:avLst/>
          </a:prstGeom>
          <a:noFill/>
          <a:ln w="9525">
            <a:noFill/>
            <a:miter lim="800000"/>
            <a:headEnd/>
            <a:tailEnd/>
          </a:ln>
        </p:spPr>
      </p:pic>
      <p:grpSp>
        <p:nvGrpSpPr>
          <p:cNvPr id="13" name="组合 12"/>
          <p:cNvGrpSpPr/>
          <p:nvPr/>
        </p:nvGrpSpPr>
        <p:grpSpPr>
          <a:xfrm>
            <a:off x="3203848" y="980728"/>
            <a:ext cx="3276600" cy="5276850"/>
            <a:chOff x="4067944" y="0"/>
            <a:chExt cx="3276600" cy="5276850"/>
          </a:xfrm>
        </p:grpSpPr>
        <p:pic>
          <p:nvPicPr>
            <p:cNvPr id="2055" name="Picture 7"/>
            <p:cNvPicPr>
              <a:picLocks noChangeAspect="1" noChangeArrowheads="1"/>
            </p:cNvPicPr>
            <p:nvPr/>
          </p:nvPicPr>
          <p:blipFill>
            <a:blip r:embed="rId7" cstate="print"/>
            <a:srcRect/>
            <a:stretch>
              <a:fillRect/>
            </a:stretch>
          </p:blipFill>
          <p:spPr bwMode="auto">
            <a:xfrm>
              <a:off x="4067944" y="0"/>
              <a:ext cx="3276600" cy="5276850"/>
            </a:xfrm>
            <a:prstGeom prst="rect">
              <a:avLst/>
            </a:prstGeom>
            <a:noFill/>
            <a:ln w="9525">
              <a:noFill/>
              <a:miter lim="800000"/>
              <a:headEnd/>
              <a:tailEnd/>
            </a:ln>
          </p:spPr>
        </p:pic>
        <p:sp>
          <p:nvSpPr>
            <p:cNvPr id="12" name="TextBox 11"/>
            <p:cNvSpPr txBox="1"/>
            <p:nvPr/>
          </p:nvSpPr>
          <p:spPr>
            <a:xfrm>
              <a:off x="5292080" y="0"/>
              <a:ext cx="864096"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sz="2400" dirty="0" smtClean="0"/>
                <a:t>属性</a:t>
              </a:r>
              <a:endParaRPr lang="zh-CN" altLang="en-US" sz="24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xit" presetSubtype="16" fill="hold" nodeType="clickEffect">
                                  <p:stCondLst>
                                    <p:cond delay="0"/>
                                  </p:stCondLst>
                                  <p:childTnLst>
                                    <p:animEffect transition="out" filter="diamond(in)">
                                      <p:cBhvr>
                                        <p:cTn id="6" dur="500"/>
                                        <p:tgtEl>
                                          <p:spTgt spid="2051"/>
                                        </p:tgtEl>
                                      </p:cBhvr>
                                    </p:animEffect>
                                    <p:set>
                                      <p:cBhvr>
                                        <p:cTn id="7" dur="1" fill="hold">
                                          <p:stCondLst>
                                            <p:cond delay="499"/>
                                          </p:stCondLst>
                                        </p:cTn>
                                        <p:tgtEl>
                                          <p:spTgt spid="2051"/>
                                        </p:tgtEl>
                                        <p:attrNameLst>
                                          <p:attrName>style.visibility</p:attrName>
                                        </p:attrNameLst>
                                      </p:cBhvr>
                                      <p:to>
                                        <p:strVal val="hidden"/>
                                      </p:to>
                                    </p:set>
                                  </p:childTnLst>
                                </p:cTn>
                              </p:par>
                              <p:par>
                                <p:cTn id="8" presetID="8" presetClass="entr" presetSubtype="16"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diamond(in)">
                                      <p:cBhvr>
                                        <p:cTn id="10" dur="500"/>
                                        <p:tgtEl>
                                          <p:spTgt spid="2052"/>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xit" presetSubtype="16" fill="hold" nodeType="clickEffect">
                                  <p:stCondLst>
                                    <p:cond delay="0"/>
                                  </p:stCondLst>
                                  <p:childTnLst>
                                    <p:animEffect transition="out" filter="diamond(in)">
                                      <p:cBhvr>
                                        <p:cTn id="14" dur="500"/>
                                        <p:tgtEl>
                                          <p:spTgt spid="2052"/>
                                        </p:tgtEl>
                                      </p:cBhvr>
                                    </p:animEffect>
                                    <p:set>
                                      <p:cBhvr>
                                        <p:cTn id="15" dur="1" fill="hold">
                                          <p:stCondLst>
                                            <p:cond delay="499"/>
                                          </p:stCondLst>
                                        </p:cTn>
                                        <p:tgtEl>
                                          <p:spTgt spid="2052"/>
                                        </p:tgtEl>
                                        <p:attrNameLst>
                                          <p:attrName>style.visibility</p:attrName>
                                        </p:attrNameLst>
                                      </p:cBhvr>
                                      <p:to>
                                        <p:strVal val="hidden"/>
                                      </p:to>
                                    </p:set>
                                  </p:childTnLst>
                                </p:cTn>
                              </p:par>
                              <p:par>
                                <p:cTn id="16" presetID="8" presetClass="entr" presetSubtype="16" fill="hold" nodeType="withEffect">
                                  <p:stCondLst>
                                    <p:cond delay="0"/>
                                  </p:stCondLst>
                                  <p:childTnLst>
                                    <p:set>
                                      <p:cBhvr>
                                        <p:cTn id="17" dur="1" fill="hold">
                                          <p:stCondLst>
                                            <p:cond delay="0"/>
                                          </p:stCondLst>
                                        </p:cTn>
                                        <p:tgtEl>
                                          <p:spTgt spid="2053"/>
                                        </p:tgtEl>
                                        <p:attrNameLst>
                                          <p:attrName>style.visibility</p:attrName>
                                        </p:attrNameLst>
                                      </p:cBhvr>
                                      <p:to>
                                        <p:strVal val="visible"/>
                                      </p:to>
                                    </p:set>
                                    <p:animEffect transition="in" filter="diamond(in)">
                                      <p:cBhvr>
                                        <p:cTn id="18" dur="500"/>
                                        <p:tgtEl>
                                          <p:spTgt spid="2053"/>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xit" presetSubtype="16" fill="hold" nodeType="clickEffect">
                                  <p:stCondLst>
                                    <p:cond delay="0"/>
                                  </p:stCondLst>
                                  <p:childTnLst>
                                    <p:animEffect transition="out" filter="diamond(in)">
                                      <p:cBhvr>
                                        <p:cTn id="22" dur="500"/>
                                        <p:tgtEl>
                                          <p:spTgt spid="2053"/>
                                        </p:tgtEl>
                                      </p:cBhvr>
                                    </p:animEffect>
                                    <p:set>
                                      <p:cBhvr>
                                        <p:cTn id="23" dur="1" fill="hold">
                                          <p:stCondLst>
                                            <p:cond delay="499"/>
                                          </p:stCondLst>
                                        </p:cTn>
                                        <p:tgtEl>
                                          <p:spTgt spid="2053"/>
                                        </p:tgtEl>
                                        <p:attrNameLst>
                                          <p:attrName>style.visibility</p:attrName>
                                        </p:attrNameLst>
                                      </p:cBhvr>
                                      <p:to>
                                        <p:strVal val="hidden"/>
                                      </p:to>
                                    </p:set>
                                  </p:childTnLst>
                                </p:cTn>
                              </p:par>
                              <p:par>
                                <p:cTn id="24" presetID="8" presetClass="entr" presetSubtype="16" fill="hold" nodeType="withEffect">
                                  <p:stCondLst>
                                    <p:cond delay="0"/>
                                  </p:stCondLst>
                                  <p:childTnLst>
                                    <p:set>
                                      <p:cBhvr>
                                        <p:cTn id="25" dur="1" fill="hold">
                                          <p:stCondLst>
                                            <p:cond delay="0"/>
                                          </p:stCondLst>
                                        </p:cTn>
                                        <p:tgtEl>
                                          <p:spTgt spid="2054"/>
                                        </p:tgtEl>
                                        <p:attrNameLst>
                                          <p:attrName>style.visibility</p:attrName>
                                        </p:attrNameLst>
                                      </p:cBhvr>
                                      <p:to>
                                        <p:strVal val="visible"/>
                                      </p:to>
                                    </p:set>
                                    <p:animEffect transition="in" filter="diamond(in)">
                                      <p:cBhvr>
                                        <p:cTn id="26" dur="500"/>
                                        <p:tgtEl>
                                          <p:spTgt spid="2054"/>
                                        </p:tgtEl>
                                      </p:cBhvr>
                                    </p:animEffect>
                                  </p:childTnLst>
                                </p:cTn>
                              </p:par>
                            </p:childTnLst>
                          </p:cTn>
                        </p:par>
                      </p:childTnLst>
                    </p:cTn>
                  </p:par>
                  <p:par>
                    <p:cTn id="27" fill="hold">
                      <p:stCondLst>
                        <p:cond delay="indefinite"/>
                      </p:stCondLst>
                      <p:childTnLst>
                        <p:par>
                          <p:cTn id="28" fill="hold">
                            <p:stCondLst>
                              <p:cond delay="0"/>
                            </p:stCondLst>
                            <p:childTnLst>
                              <p:par>
                                <p:cTn id="29" presetID="8" presetClass="exit" presetSubtype="16" fill="hold" nodeType="clickEffect">
                                  <p:stCondLst>
                                    <p:cond delay="0"/>
                                  </p:stCondLst>
                                  <p:childTnLst>
                                    <p:animEffect transition="out" filter="diamond(in)">
                                      <p:cBhvr>
                                        <p:cTn id="30" dur="500"/>
                                        <p:tgtEl>
                                          <p:spTgt spid="2054"/>
                                        </p:tgtEl>
                                      </p:cBhvr>
                                    </p:animEffect>
                                    <p:set>
                                      <p:cBhvr>
                                        <p:cTn id="31" dur="1" fill="hold">
                                          <p:stCondLst>
                                            <p:cond delay="499"/>
                                          </p:stCondLst>
                                        </p:cTn>
                                        <p:tgtEl>
                                          <p:spTgt spid="2054"/>
                                        </p:tgtEl>
                                        <p:attrNameLst>
                                          <p:attrName>style.visibility</p:attrName>
                                        </p:attrNameLst>
                                      </p:cBhvr>
                                      <p:to>
                                        <p:strVal val="hidden"/>
                                      </p:to>
                                    </p:set>
                                  </p:childTnLst>
                                </p:cTn>
                              </p:par>
                              <p:par>
                                <p:cTn id="32" presetID="8" presetClass="entr" presetSubtype="16"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amond(in)">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2"/>
            <a:ext cx="3024336"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sz="2400" dirty="0" smtClean="0"/>
              <a:t>图表制作</a:t>
            </a:r>
            <a:r>
              <a:rPr lang="en-US" altLang="zh-CN" sz="2400" dirty="0" smtClean="0"/>
              <a:t>---</a:t>
            </a:r>
            <a:r>
              <a:rPr lang="zh-CN" altLang="en-US" sz="2000" dirty="0" smtClean="0"/>
              <a:t>创建图表</a:t>
            </a:r>
            <a:endParaRPr lang="zh-CN" altLang="en-US" sz="2400" dirty="0"/>
          </a:p>
        </p:txBody>
      </p:sp>
      <p:pic>
        <p:nvPicPr>
          <p:cNvPr id="6145" name="Picture 1"/>
          <p:cNvPicPr>
            <a:picLocks noChangeAspect="1" noChangeArrowheads="1"/>
          </p:cNvPicPr>
          <p:nvPr/>
        </p:nvPicPr>
        <p:blipFill>
          <a:blip r:embed="rId3" cstate="print"/>
          <a:srcRect l="19112" t="26544" r="24614" b="15058"/>
          <a:stretch>
            <a:fillRect/>
          </a:stretch>
        </p:blipFill>
        <p:spPr bwMode="auto">
          <a:xfrm>
            <a:off x="1187624" y="1484784"/>
            <a:ext cx="6120680" cy="5081319"/>
          </a:xfrm>
          <a:prstGeom prst="rect">
            <a:avLst/>
          </a:prstGeom>
          <a:noFill/>
          <a:ln w="9525">
            <a:noFill/>
            <a:miter lim="800000"/>
            <a:headEnd/>
            <a:tailEnd/>
          </a:ln>
        </p:spPr>
      </p:pic>
      <p:sp>
        <p:nvSpPr>
          <p:cNvPr id="6" name="矩形 5"/>
          <p:cNvSpPr/>
          <p:nvPr/>
        </p:nvSpPr>
        <p:spPr>
          <a:xfrm>
            <a:off x="4067944" y="5733256"/>
            <a:ext cx="1368152" cy="72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5436096" y="5301208"/>
            <a:ext cx="1800493"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zh-CN" altLang="en-US" dirty="0" smtClean="0"/>
              <a:t>对图表使用系列</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5000" fill="hold" grpId="0" nodeType="withEffect">
                                  <p:stCondLst>
                                    <p:cond delay="0"/>
                                  </p:stCondLst>
                                  <p:childTnLst>
                                    <p:anim calcmode="discrete" valueType="str">
                                      <p:cBhvr>
                                        <p:cTn id="6" dur="1000" fill="hold"/>
                                        <p:tgtEl>
                                          <p:spTgt spid="6"/>
                                        </p:tgtEl>
                                        <p:attrNameLst>
                                          <p:attrName>style.visibility</p:attrName>
                                        </p:attrNameLst>
                                      </p:cBhvr>
                                      <p:tavLst>
                                        <p:tav tm="0">
                                          <p:val>
                                            <p:strVal val="hidden"/>
                                          </p:val>
                                        </p:tav>
                                        <p:tav tm="50000">
                                          <p:val>
                                            <p:strVal val="visible"/>
                                          </p:val>
                                        </p:tav>
                                      </p:tavLst>
                                    </p:anim>
                                  </p:childTnLst>
                                </p:cTn>
                              </p:par>
                              <p:par>
                                <p:cTn id="7" presetID="21" presetClass="entr" presetSubtype="4"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heel(4)">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2"/>
            <a:ext cx="3024336"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sz="2400" dirty="0" smtClean="0"/>
              <a:t>图表制作</a:t>
            </a:r>
            <a:r>
              <a:rPr lang="en-US" altLang="zh-CN" sz="2400" dirty="0" smtClean="0"/>
              <a:t>---</a:t>
            </a:r>
            <a:r>
              <a:rPr lang="zh-CN" altLang="en-US" sz="2000" dirty="0" smtClean="0"/>
              <a:t>创建图表</a:t>
            </a:r>
            <a:endParaRPr lang="zh-CN" altLang="en-US" sz="2400" dirty="0"/>
          </a:p>
        </p:txBody>
      </p:sp>
      <p:sp>
        <p:nvSpPr>
          <p:cNvPr id="5" name="TextBox 4"/>
          <p:cNvSpPr txBox="1"/>
          <p:nvPr/>
        </p:nvSpPr>
        <p:spPr>
          <a:xfrm>
            <a:off x="395536" y="1556792"/>
            <a:ext cx="4148636" cy="400110"/>
          </a:xfrm>
          <a:prstGeom prst="rect">
            <a:avLst/>
          </a:prstGeom>
          <a:noFill/>
        </p:spPr>
        <p:txBody>
          <a:bodyPr wrap="none" rtlCol="0">
            <a:spAutoFit/>
          </a:bodyPr>
          <a:lstStyle/>
          <a:p>
            <a:r>
              <a:rPr lang="en-US" altLang="zh-CN" sz="2000" dirty="0" smtClean="0"/>
              <a:t>````\chp08\</a:t>
            </a:r>
            <a:r>
              <a:rPr lang="zh-CN" altLang="en-US" sz="2000" dirty="0" smtClean="0"/>
              <a:t>创建报表</a:t>
            </a:r>
            <a:r>
              <a:rPr lang="en-US" altLang="zh-CN" sz="2000" dirty="0" smtClean="0"/>
              <a:t>\ReportData.mxd</a:t>
            </a:r>
            <a:endParaRPr lang="zh-CN" altLang="en-US" sz="2000" dirty="0"/>
          </a:p>
        </p:txBody>
      </p:sp>
      <p:pic>
        <p:nvPicPr>
          <p:cNvPr id="4097" name="Picture 1"/>
          <p:cNvPicPr>
            <a:picLocks noChangeAspect="1" noChangeArrowheads="1"/>
          </p:cNvPicPr>
          <p:nvPr/>
        </p:nvPicPr>
        <p:blipFill>
          <a:blip r:embed="rId3" cstate="print"/>
          <a:srcRect/>
          <a:stretch>
            <a:fillRect/>
          </a:stretch>
        </p:blipFill>
        <p:spPr bwMode="auto">
          <a:xfrm>
            <a:off x="2987824" y="1988840"/>
            <a:ext cx="4853067" cy="4581128"/>
          </a:xfrm>
          <a:prstGeom prst="rect">
            <a:avLst/>
          </a:prstGeom>
          <a:noFill/>
          <a:ln w="9525">
            <a:noFill/>
            <a:miter lim="800000"/>
            <a:headEnd/>
            <a:tailEnd/>
          </a:ln>
        </p:spPr>
      </p:pic>
      <p:sp>
        <p:nvSpPr>
          <p:cNvPr id="8" name="右箭头标注 7"/>
          <p:cNvSpPr/>
          <p:nvPr/>
        </p:nvSpPr>
        <p:spPr>
          <a:xfrm>
            <a:off x="1187624" y="2708920"/>
            <a:ext cx="1584176" cy="3096344"/>
          </a:xfrm>
          <a:prstGeom prst="rightArrowCallo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smtClean="0">
                <a:solidFill>
                  <a:schemeClr val="tx1"/>
                </a:solidFill>
              </a:rPr>
              <a:t>如何制作这样一个图表</a:t>
            </a:r>
            <a:endParaRPr lang="zh-CN" altLang="en-US" sz="2400" dirty="0">
              <a:solidFill>
                <a:schemeClr val="tx1"/>
              </a:solidFill>
            </a:endParaRPr>
          </a:p>
        </p:txBody>
      </p:sp>
      <p:sp>
        <p:nvSpPr>
          <p:cNvPr id="9" name="云形 8"/>
          <p:cNvSpPr/>
          <p:nvPr/>
        </p:nvSpPr>
        <p:spPr>
          <a:xfrm>
            <a:off x="5076056" y="980728"/>
            <a:ext cx="2592288" cy="129614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自己练习</a:t>
            </a:r>
            <a:endParaRPr lang="zh-CN" altLang="en-US"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2"/>
            <a:ext cx="3744416"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sz="2400" dirty="0" smtClean="0"/>
              <a:t>图表制作</a:t>
            </a:r>
            <a:r>
              <a:rPr lang="en-US" altLang="zh-CN" sz="2400" dirty="0" smtClean="0"/>
              <a:t>---</a:t>
            </a:r>
            <a:r>
              <a:rPr lang="zh-CN" altLang="en-US" sz="2000" dirty="0" smtClean="0"/>
              <a:t>修改和管理图表</a:t>
            </a:r>
            <a:endParaRPr lang="zh-CN" altLang="en-US" sz="2400" dirty="0"/>
          </a:p>
        </p:txBody>
      </p:sp>
      <p:sp>
        <p:nvSpPr>
          <p:cNvPr id="5" name="TextBox 4"/>
          <p:cNvSpPr txBox="1"/>
          <p:nvPr/>
        </p:nvSpPr>
        <p:spPr>
          <a:xfrm>
            <a:off x="467544" y="1916832"/>
            <a:ext cx="8208912" cy="443198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indent="457200">
              <a:lnSpc>
                <a:spcPct val="150000"/>
              </a:lnSpc>
            </a:pPr>
            <a:r>
              <a:rPr lang="zh-CN" altLang="en-US" sz="2400" dirty="0" smtClean="0">
                <a:solidFill>
                  <a:srgbClr val="FF0000"/>
                </a:solidFill>
              </a:rPr>
              <a:t>属性：</a:t>
            </a:r>
            <a:endParaRPr lang="en-US" altLang="zh-CN" sz="2400" dirty="0" smtClean="0">
              <a:solidFill>
                <a:srgbClr val="FF0000"/>
              </a:solidFill>
            </a:endParaRPr>
          </a:p>
          <a:p>
            <a:pPr lvl="1" indent="457200">
              <a:lnSpc>
                <a:spcPct val="150000"/>
              </a:lnSpc>
              <a:buFont typeface="Wingdings" pitchFamily="2" charset="2"/>
              <a:buChar char="ü"/>
            </a:pPr>
            <a:r>
              <a:rPr lang="zh-CN" altLang="en-US" sz="2000" dirty="0" smtClean="0"/>
              <a:t>数据的重新选择</a:t>
            </a:r>
            <a:endParaRPr lang="en-US" altLang="zh-CN" sz="2000" dirty="0" smtClean="0"/>
          </a:p>
          <a:p>
            <a:pPr lvl="1" indent="457200">
              <a:lnSpc>
                <a:spcPct val="150000"/>
              </a:lnSpc>
              <a:buFont typeface="Wingdings" pitchFamily="2" charset="2"/>
              <a:buChar char="ü"/>
            </a:pPr>
            <a:r>
              <a:rPr lang="zh-CN" altLang="en-US" sz="2000" dirty="0" smtClean="0"/>
              <a:t>坐标轴的重定义</a:t>
            </a:r>
            <a:endParaRPr lang="en-US" altLang="zh-CN" sz="2000" dirty="0" smtClean="0"/>
          </a:p>
          <a:p>
            <a:pPr lvl="1" indent="457200">
              <a:lnSpc>
                <a:spcPct val="150000"/>
              </a:lnSpc>
              <a:buFont typeface="Wingdings" pitchFamily="2" charset="2"/>
              <a:buChar char="ü"/>
            </a:pPr>
            <a:r>
              <a:rPr lang="en-US" altLang="zh-CN" sz="2000" dirty="0" smtClean="0"/>
              <a:t>·····</a:t>
            </a:r>
          </a:p>
          <a:p>
            <a:pPr indent="457200">
              <a:lnSpc>
                <a:spcPct val="150000"/>
              </a:lnSpc>
            </a:pPr>
            <a:r>
              <a:rPr lang="zh-CN" altLang="en-US" sz="2400" dirty="0" smtClean="0">
                <a:solidFill>
                  <a:srgbClr val="FF0000"/>
                </a:solidFill>
              </a:rPr>
              <a:t>高级属性：</a:t>
            </a:r>
            <a:endParaRPr lang="en-US" altLang="zh-CN" sz="2400" dirty="0" smtClean="0">
              <a:solidFill>
                <a:srgbClr val="FF0000"/>
              </a:solidFill>
            </a:endParaRPr>
          </a:p>
          <a:p>
            <a:pPr lvl="1" indent="457200">
              <a:lnSpc>
                <a:spcPct val="150000"/>
              </a:lnSpc>
              <a:buFont typeface="Wingdings" pitchFamily="2" charset="2"/>
              <a:buChar char="ü"/>
            </a:pPr>
            <a:r>
              <a:rPr lang="en-US" altLang="zh-CN" sz="2000" dirty="0" smtClean="0"/>
              <a:t>Axis</a:t>
            </a:r>
            <a:r>
              <a:rPr lang="zh-CN" altLang="en-US" sz="2000" dirty="0" smtClean="0"/>
              <a:t>：修改坐标轴及刻度值的字体、大小等</a:t>
            </a:r>
            <a:endParaRPr lang="en-US" altLang="zh-CN" sz="2000" dirty="0" smtClean="0"/>
          </a:p>
          <a:p>
            <a:pPr lvl="1" indent="457200">
              <a:lnSpc>
                <a:spcPct val="150000"/>
              </a:lnSpc>
              <a:buFont typeface="Wingdings" pitchFamily="2" charset="2"/>
              <a:buChar char="ü"/>
            </a:pPr>
            <a:r>
              <a:rPr lang="en-US" altLang="zh-CN" sz="2000" dirty="0" smtClean="0"/>
              <a:t>Legend</a:t>
            </a:r>
            <a:r>
              <a:rPr lang="zh-CN" altLang="en-US" sz="2000" dirty="0" smtClean="0"/>
              <a:t>：修改图例的位置、字体等</a:t>
            </a:r>
            <a:endParaRPr lang="en-US" altLang="zh-CN" sz="2000" dirty="0" smtClean="0"/>
          </a:p>
          <a:p>
            <a:pPr lvl="1" indent="457200">
              <a:lnSpc>
                <a:spcPct val="150000"/>
              </a:lnSpc>
              <a:buFont typeface="Wingdings" pitchFamily="2" charset="2"/>
              <a:buChar char="ü"/>
            </a:pPr>
            <a:r>
              <a:rPr lang="en-US" altLang="zh-CN" sz="2000" dirty="0" smtClean="0"/>
              <a:t>Walls</a:t>
            </a:r>
            <a:r>
              <a:rPr lang="zh-CN" altLang="en-US" sz="2000" dirty="0" smtClean="0"/>
              <a:t>：背景、底部、顶部、左右侧坐标轴颜色</a:t>
            </a:r>
            <a:endParaRPr lang="en-US" altLang="zh-CN" sz="2000" dirty="0" smtClean="0"/>
          </a:p>
          <a:p>
            <a:pPr lvl="1" indent="457200">
              <a:lnSpc>
                <a:spcPct val="150000"/>
              </a:lnSpc>
              <a:buFont typeface="Wingdings" pitchFamily="2" charset="2"/>
              <a:buChar char="ü"/>
            </a:pPr>
            <a:r>
              <a:rPr lang="en-US" altLang="zh-CN" sz="2000" dirty="0" smtClean="0"/>
              <a:t>Data</a:t>
            </a:r>
            <a:r>
              <a:rPr lang="zh-CN" altLang="en-US" sz="2000" dirty="0" smtClean="0"/>
              <a:t>：修改数据</a:t>
            </a:r>
            <a:endParaRPr lang="zh-CN" altLang="en-US" sz="2000"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AutoShape 3"/>
          <p:cNvSpPr>
            <a:spLocks noChangeArrowheads="1"/>
          </p:cNvSpPr>
          <p:nvPr/>
        </p:nvSpPr>
        <p:spPr bwMode="gray">
          <a:xfrm rot="5400000">
            <a:off x="-2715419" y="753269"/>
            <a:ext cx="5888037" cy="5800726"/>
          </a:xfrm>
          <a:custGeom>
            <a:avLst/>
            <a:gdLst>
              <a:gd name="G0" fmla="+- 10527 0 0"/>
              <a:gd name="G1" fmla="+- 11670910 0 0"/>
              <a:gd name="G2" fmla="+- 0 0 11670910"/>
              <a:gd name="T0" fmla="*/ 0 256 1"/>
              <a:gd name="T1" fmla="*/ 180 256 1"/>
              <a:gd name="G3" fmla="+- 11670910 T0 T1"/>
              <a:gd name="T2" fmla="*/ 0 256 1"/>
              <a:gd name="T3" fmla="*/ 90 256 1"/>
              <a:gd name="G4" fmla="+- 11670910 T2 T3"/>
              <a:gd name="G5" fmla="*/ G4 2 1"/>
              <a:gd name="T4" fmla="*/ 90 256 1"/>
              <a:gd name="T5" fmla="*/ 0 256 1"/>
              <a:gd name="G6" fmla="+- 11670910 T4 T5"/>
              <a:gd name="G7" fmla="*/ G6 2 1"/>
              <a:gd name="G8" fmla="abs 1167091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527"/>
              <a:gd name="G18" fmla="*/ 10527 1 2"/>
              <a:gd name="G19" fmla="+- G18 5400 0"/>
              <a:gd name="G20" fmla="cos G19 11670910"/>
              <a:gd name="G21" fmla="sin G19 11670910"/>
              <a:gd name="G22" fmla="+- G20 10800 0"/>
              <a:gd name="G23" fmla="+- G21 10800 0"/>
              <a:gd name="G24" fmla="+- 10800 0 G20"/>
              <a:gd name="G25" fmla="+- 10527 10800 0"/>
              <a:gd name="G26" fmla="?: G9 G17 G25"/>
              <a:gd name="G27" fmla="?: G9 0 21600"/>
              <a:gd name="G28" fmla="cos 10800 11670910"/>
              <a:gd name="G29" fmla="sin 10800 11670910"/>
              <a:gd name="G30" fmla="sin 10527 11670910"/>
              <a:gd name="G31" fmla="+- G28 10800 0"/>
              <a:gd name="G32" fmla="+- G29 10800 0"/>
              <a:gd name="G33" fmla="+- G30 10800 0"/>
              <a:gd name="G34" fmla="?: G4 0 G31"/>
              <a:gd name="G35" fmla="?: 11670910 G34 0"/>
              <a:gd name="G36" fmla="?: G6 G35 G31"/>
              <a:gd name="G37" fmla="+- 21600 0 G36"/>
              <a:gd name="G38" fmla="?: G4 0 G33"/>
              <a:gd name="G39" fmla="?: 11670910 G38 G32"/>
              <a:gd name="G40" fmla="?: G6 G39 0"/>
              <a:gd name="G41" fmla="?: G4 G32 21600"/>
              <a:gd name="G42" fmla="?: G6 G41 G33"/>
              <a:gd name="T12" fmla="*/ 10800 w 21600"/>
              <a:gd name="T13" fmla="*/ 0 h 21600"/>
              <a:gd name="T14" fmla="*/ 141 w 21600"/>
              <a:gd name="T15" fmla="*/ 11156 h 21600"/>
              <a:gd name="T16" fmla="*/ 10800 w 21600"/>
              <a:gd name="T17" fmla="*/ 273 h 21600"/>
              <a:gd name="T18" fmla="*/ 21459 w 21600"/>
              <a:gd name="T19" fmla="*/ 1115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78" y="11151"/>
                </a:moveTo>
                <a:cubicBezTo>
                  <a:pt x="274" y="11034"/>
                  <a:pt x="273" y="10917"/>
                  <a:pt x="273" y="10800"/>
                </a:cubicBezTo>
                <a:cubicBezTo>
                  <a:pt x="273" y="4986"/>
                  <a:pt x="4986" y="273"/>
                  <a:pt x="10800" y="273"/>
                </a:cubicBezTo>
                <a:cubicBezTo>
                  <a:pt x="16613" y="273"/>
                  <a:pt x="21327" y="4986"/>
                  <a:pt x="21327" y="10800"/>
                </a:cubicBezTo>
                <a:cubicBezTo>
                  <a:pt x="21327" y="10917"/>
                  <a:pt x="21325" y="11034"/>
                  <a:pt x="21321" y="11151"/>
                </a:cubicBezTo>
                <a:lnTo>
                  <a:pt x="21593" y="11161"/>
                </a:lnTo>
                <a:cubicBezTo>
                  <a:pt x="21597" y="11040"/>
                  <a:pt x="21600" y="10920"/>
                  <a:pt x="21600" y="10800"/>
                </a:cubicBezTo>
                <a:cubicBezTo>
                  <a:pt x="21600" y="4835"/>
                  <a:pt x="16764" y="0"/>
                  <a:pt x="10800" y="0"/>
                </a:cubicBezTo>
                <a:cubicBezTo>
                  <a:pt x="4835" y="0"/>
                  <a:pt x="0" y="4835"/>
                  <a:pt x="0" y="10800"/>
                </a:cubicBezTo>
                <a:cubicBezTo>
                  <a:pt x="-1" y="10920"/>
                  <a:pt x="2" y="11040"/>
                  <a:pt x="6" y="11161"/>
                </a:cubicBezTo>
                <a:close/>
              </a:path>
            </a:pathLst>
          </a:custGeom>
          <a:gradFill rotWithShape="0">
            <a:gsLst>
              <a:gs pos="0">
                <a:schemeClr val="hlink">
                  <a:gamma/>
                  <a:tint val="0"/>
                  <a:invGamma/>
                  <a:alpha val="0"/>
                </a:schemeClr>
              </a:gs>
              <a:gs pos="100000">
                <a:schemeClr val="hlink"/>
              </a:gs>
            </a:gsLst>
            <a:lin ang="0" scaled="1"/>
          </a:gradFill>
          <a:ln w="9525" algn="ctr">
            <a:noFill/>
            <a:miter lim="800000"/>
            <a:headEnd/>
            <a:tailEnd/>
          </a:ln>
          <a:effectLst/>
        </p:spPr>
        <p:txBody>
          <a:bodyPr wrap="none" anchor="ctr"/>
          <a:lstStyle/>
          <a:p>
            <a:pPr algn="ctr" fontAlgn="base">
              <a:lnSpc>
                <a:spcPct val="140000"/>
              </a:lnSpc>
              <a:spcBef>
                <a:spcPct val="0"/>
              </a:spcBef>
              <a:spcAft>
                <a:spcPct val="0"/>
              </a:spcAft>
              <a:defRPr/>
            </a:pPr>
            <a:endParaRPr lang="zh-CN" altLang="en-US" sz="2400" b="1">
              <a:solidFill>
                <a:srgbClr val="0000FF"/>
              </a:solidFill>
              <a:ea typeface="华文中宋" pitchFamily="2" charset="-122"/>
            </a:endParaRPr>
          </a:p>
        </p:txBody>
      </p:sp>
      <p:sp>
        <p:nvSpPr>
          <p:cNvPr id="6147" name="AutoShape 4"/>
          <p:cNvSpPr>
            <a:spLocks noChangeArrowheads="1"/>
          </p:cNvSpPr>
          <p:nvPr/>
        </p:nvSpPr>
        <p:spPr bwMode="gray">
          <a:xfrm rot="5400000">
            <a:off x="-2484437" y="1208087"/>
            <a:ext cx="5008562" cy="493236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835 h 21600"/>
            </a:gdLst>
            <a:ahLst/>
            <a:cxnLst>
              <a:cxn ang="T8">
                <a:pos x="T0" y="T1"/>
              </a:cxn>
              <a:cxn ang="T9">
                <a:pos x="T2" y="T3"/>
              </a:cxn>
              <a:cxn ang="T10">
                <a:pos x="T4" y="T5"/>
              </a:cxn>
              <a:cxn ang="T11">
                <a:pos x="T6" y="T7"/>
              </a:cxn>
            </a:cxnLst>
            <a:rect l="T12" t="T13" r="T14" b="T15"/>
            <a:pathLst>
              <a:path w="21600" h="21600">
                <a:moveTo>
                  <a:pt x="10056" y="10807"/>
                </a:moveTo>
                <a:cubicBezTo>
                  <a:pt x="10056" y="10805"/>
                  <a:pt x="10056" y="10802"/>
                  <a:pt x="10056" y="10800"/>
                </a:cubicBezTo>
                <a:cubicBezTo>
                  <a:pt x="10056" y="10389"/>
                  <a:pt x="10389" y="10056"/>
                  <a:pt x="10800" y="10056"/>
                </a:cubicBezTo>
                <a:cubicBezTo>
                  <a:pt x="11210" y="10056"/>
                  <a:pt x="11544" y="10389"/>
                  <a:pt x="11544" y="10800"/>
                </a:cubicBezTo>
                <a:cubicBezTo>
                  <a:pt x="11544" y="10802"/>
                  <a:pt x="11543" y="10805"/>
                  <a:pt x="11543" y="10807"/>
                </a:cubicBezTo>
                <a:lnTo>
                  <a:pt x="21599" y="10916"/>
                </a:lnTo>
                <a:cubicBezTo>
                  <a:pt x="21599" y="10877"/>
                  <a:pt x="21600" y="10838"/>
                  <a:pt x="21600" y="10800"/>
                </a:cubicBezTo>
                <a:cubicBezTo>
                  <a:pt x="21600" y="4835"/>
                  <a:pt x="16764" y="0"/>
                  <a:pt x="10800" y="0"/>
                </a:cubicBezTo>
                <a:cubicBezTo>
                  <a:pt x="4835" y="0"/>
                  <a:pt x="0" y="4835"/>
                  <a:pt x="0" y="10800"/>
                </a:cubicBezTo>
                <a:cubicBezTo>
                  <a:pt x="-1" y="10838"/>
                  <a:pt x="0" y="10877"/>
                  <a:pt x="0" y="10916"/>
                </a:cubicBezTo>
                <a:lnTo>
                  <a:pt x="10056" y="10807"/>
                </a:lnTo>
                <a:close/>
              </a:path>
            </a:pathLst>
          </a:custGeom>
          <a:solidFill>
            <a:schemeClr val="accent1"/>
          </a:solidFill>
          <a:ln w="9525" algn="ctr">
            <a:noFill/>
            <a:miter lim="800000"/>
            <a:headEnd/>
            <a:tailEnd/>
          </a:ln>
        </p:spPr>
        <p:txBody>
          <a:bodyPr wrap="none" anchor="ctr"/>
          <a:lstStyle/>
          <a:p>
            <a:pPr fontAlgn="base">
              <a:spcBef>
                <a:spcPct val="0"/>
              </a:spcBef>
              <a:spcAft>
                <a:spcPct val="0"/>
              </a:spcAft>
            </a:pPr>
            <a:endParaRPr lang="zh-CN" altLang="en-US" sz="2400" b="1">
              <a:solidFill>
                <a:srgbClr val="0000FF"/>
              </a:solidFill>
            </a:endParaRPr>
          </a:p>
        </p:txBody>
      </p:sp>
      <p:sp>
        <p:nvSpPr>
          <p:cNvPr id="233" name="Rectangle 47"/>
          <p:cNvSpPr>
            <a:spLocks noChangeArrowheads="1"/>
          </p:cNvSpPr>
          <p:nvPr/>
        </p:nvSpPr>
        <p:spPr bwMode="gray">
          <a:xfrm>
            <a:off x="431540" y="1605930"/>
            <a:ext cx="1182591" cy="388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ctr" fontAlgn="base">
              <a:lnSpc>
                <a:spcPct val="140000"/>
              </a:lnSpc>
              <a:spcBef>
                <a:spcPct val="0"/>
              </a:spcBef>
              <a:spcAft>
                <a:spcPct val="0"/>
              </a:spcAft>
              <a:defRPr/>
            </a:pPr>
            <a:r>
              <a:rPr lang="zh-CN" altLang="en-US"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rPr>
              <a:t>主</a:t>
            </a:r>
            <a:endParaRPr lang="en-US" altLang="zh-CN"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endParaRPr>
          </a:p>
          <a:p>
            <a:pPr algn="ctr" fontAlgn="base">
              <a:lnSpc>
                <a:spcPct val="140000"/>
              </a:lnSpc>
              <a:spcBef>
                <a:spcPct val="0"/>
              </a:spcBef>
              <a:spcAft>
                <a:spcPct val="0"/>
              </a:spcAft>
              <a:defRPr/>
            </a:pPr>
            <a:r>
              <a:rPr lang="zh-CN" altLang="en-US"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rPr>
              <a:t>要</a:t>
            </a:r>
            <a:endParaRPr lang="en-US" altLang="zh-CN"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endParaRPr>
          </a:p>
          <a:p>
            <a:pPr algn="ctr" fontAlgn="base">
              <a:lnSpc>
                <a:spcPct val="140000"/>
              </a:lnSpc>
              <a:spcBef>
                <a:spcPct val="0"/>
              </a:spcBef>
              <a:spcAft>
                <a:spcPct val="0"/>
              </a:spcAft>
              <a:defRPr/>
            </a:pPr>
            <a:r>
              <a:rPr lang="zh-CN" altLang="en-US"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rPr>
              <a:t>内</a:t>
            </a:r>
            <a:endParaRPr lang="en-US" altLang="zh-CN"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endParaRPr>
          </a:p>
          <a:p>
            <a:pPr algn="ctr" fontAlgn="base">
              <a:lnSpc>
                <a:spcPct val="140000"/>
              </a:lnSpc>
              <a:spcBef>
                <a:spcPct val="0"/>
              </a:spcBef>
              <a:spcAft>
                <a:spcPct val="0"/>
              </a:spcAft>
              <a:defRPr/>
            </a:pPr>
            <a:r>
              <a:rPr lang="zh-CN" altLang="en-US"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rPr>
              <a:t>容</a:t>
            </a:r>
            <a:endParaRPr lang="en-US" altLang="zh-CN"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endParaRPr>
          </a:p>
        </p:txBody>
      </p:sp>
      <p:grpSp>
        <p:nvGrpSpPr>
          <p:cNvPr id="6" name="组合 5"/>
          <p:cNvGrpSpPr>
            <a:grpSpLocks/>
          </p:cNvGrpSpPr>
          <p:nvPr/>
        </p:nvGrpSpPr>
        <p:grpSpPr bwMode="auto">
          <a:xfrm>
            <a:off x="30226" y="364201"/>
            <a:ext cx="9085199" cy="6108037"/>
            <a:chOff x="30224" y="364233"/>
            <a:chExt cx="9084572" cy="6108645"/>
          </a:xfrm>
        </p:grpSpPr>
        <p:sp>
          <p:nvSpPr>
            <p:cNvPr id="6154" name="矩形 5"/>
            <p:cNvSpPr>
              <a:spLocks noChangeArrowheads="1"/>
            </p:cNvSpPr>
            <p:nvPr/>
          </p:nvSpPr>
          <p:spPr bwMode="auto">
            <a:xfrm>
              <a:off x="30224" y="364233"/>
              <a:ext cx="4685792" cy="489842"/>
            </a:xfrm>
            <a:prstGeom prst="rect">
              <a:avLst/>
            </a:prstGeom>
            <a:solidFill>
              <a:schemeClr val="bg1"/>
            </a:solidFill>
            <a:ln w="19050" algn="ctr">
              <a:solidFill>
                <a:schemeClr val="bg1"/>
              </a:solidFill>
              <a:round/>
              <a:headEnd/>
              <a:tailEnd/>
            </a:ln>
          </p:spPr>
          <p:txBody>
            <a:bodyPr anchor="ctr"/>
            <a:lstStyle/>
            <a:p>
              <a:pPr algn="ctr" fontAlgn="base">
                <a:lnSpc>
                  <a:spcPct val="140000"/>
                </a:lnSpc>
                <a:spcBef>
                  <a:spcPct val="0"/>
                </a:spcBef>
                <a:spcAft>
                  <a:spcPct val="0"/>
                </a:spcAft>
              </a:pPr>
              <a:endParaRPr lang="zh-CN" altLang="en-US" sz="2400" b="1">
                <a:solidFill>
                  <a:srgbClr val="0000FF"/>
                </a:solidFill>
                <a:ea typeface="华文中宋" pitchFamily="2" charset="-122"/>
              </a:endParaRPr>
            </a:p>
          </p:txBody>
        </p:sp>
        <p:sp>
          <p:nvSpPr>
            <p:cNvPr id="6156" name="AutoShape 12"/>
            <p:cNvSpPr>
              <a:spLocks noChangeArrowheads="1"/>
            </p:cNvSpPr>
            <p:nvPr/>
          </p:nvSpPr>
          <p:spPr bwMode="gray">
            <a:xfrm>
              <a:off x="1895064" y="440669"/>
              <a:ext cx="2327795" cy="51440"/>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pPr algn="ctr" fontAlgn="base">
                <a:lnSpc>
                  <a:spcPct val="140000"/>
                </a:lnSpc>
                <a:spcBef>
                  <a:spcPct val="0"/>
                </a:spcBef>
                <a:spcAft>
                  <a:spcPct val="0"/>
                </a:spcAft>
              </a:pPr>
              <a:endParaRPr lang="zh-CN" altLang="zh-CN" sz="2400" b="1">
                <a:solidFill>
                  <a:srgbClr val="0000FF"/>
                </a:solidFill>
                <a:ea typeface="华文中宋" pitchFamily="2" charset="-122"/>
              </a:endParaRPr>
            </a:p>
          </p:txBody>
        </p:sp>
        <p:sp>
          <p:nvSpPr>
            <p:cNvPr id="6157" name="AutoShape 12"/>
            <p:cNvSpPr>
              <a:spLocks noChangeArrowheads="1"/>
            </p:cNvSpPr>
            <p:nvPr/>
          </p:nvSpPr>
          <p:spPr bwMode="gray">
            <a:xfrm flipH="1">
              <a:off x="6787001" y="6421438"/>
              <a:ext cx="2327795" cy="51440"/>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pPr algn="ctr" fontAlgn="base">
                <a:lnSpc>
                  <a:spcPct val="140000"/>
                </a:lnSpc>
                <a:spcBef>
                  <a:spcPct val="0"/>
                </a:spcBef>
                <a:spcAft>
                  <a:spcPct val="0"/>
                </a:spcAft>
              </a:pPr>
              <a:endParaRPr lang="zh-CN" altLang="zh-CN" sz="2400" b="1">
                <a:solidFill>
                  <a:srgbClr val="0000FF"/>
                </a:solidFill>
                <a:ea typeface="华文中宋" pitchFamily="2" charset="-122"/>
              </a:endParaRPr>
            </a:p>
          </p:txBody>
        </p:sp>
      </p:grpSp>
      <p:pic>
        <p:nvPicPr>
          <p:cNvPr id="38" name="Picture 2"/>
          <p:cNvPicPr>
            <a:picLocks noChangeAspect="1" noChangeArrowheads="1"/>
          </p:cNvPicPr>
          <p:nvPr/>
        </p:nvPicPr>
        <p:blipFill>
          <a:blip r:embed="rId2" cstate="screen">
            <a:clrChange>
              <a:clrFrom>
                <a:srgbClr val="FFFFFF"/>
              </a:clrFrom>
              <a:clrTo>
                <a:srgbClr val="FFFFFF">
                  <a:alpha val="0"/>
                </a:srgbClr>
              </a:clrTo>
            </a:clrChange>
          </a:blip>
          <a:srcRect/>
          <a:stretch>
            <a:fillRect/>
          </a:stretch>
        </p:blipFill>
        <p:spPr bwMode="auto">
          <a:xfrm>
            <a:off x="1" y="69522"/>
            <a:ext cx="2123728" cy="479158"/>
          </a:xfrm>
          <a:prstGeom prst="rect">
            <a:avLst/>
          </a:prstGeom>
          <a:solidFill>
            <a:schemeClr val="bg1"/>
          </a:solidFill>
          <a:ln w="9525">
            <a:noFill/>
            <a:miter lim="800000"/>
            <a:headEnd/>
            <a:tailEnd/>
          </a:ln>
        </p:spPr>
      </p:pic>
      <p:grpSp>
        <p:nvGrpSpPr>
          <p:cNvPr id="14" name="组合 58"/>
          <p:cNvGrpSpPr/>
          <p:nvPr/>
        </p:nvGrpSpPr>
        <p:grpSpPr>
          <a:xfrm>
            <a:off x="2267744" y="1401401"/>
            <a:ext cx="6194418" cy="731455"/>
            <a:chOff x="2663788" y="2733549"/>
            <a:chExt cx="6194418" cy="731455"/>
          </a:xfrm>
        </p:grpSpPr>
        <p:grpSp>
          <p:nvGrpSpPr>
            <p:cNvPr id="15" name="组合 3"/>
            <p:cNvGrpSpPr>
              <a:grpSpLocks/>
            </p:cNvGrpSpPr>
            <p:nvPr/>
          </p:nvGrpSpPr>
          <p:grpSpPr bwMode="auto">
            <a:xfrm>
              <a:off x="2771800" y="2733549"/>
              <a:ext cx="6086406" cy="731455"/>
              <a:chOff x="2411413" y="3932238"/>
              <a:chExt cx="6732587" cy="885825"/>
            </a:xfrm>
          </p:grpSpPr>
          <p:sp>
            <p:nvSpPr>
              <p:cNvPr id="206" name="AutoShape 20"/>
              <p:cNvSpPr>
                <a:spLocks noChangeArrowheads="1"/>
              </p:cNvSpPr>
              <p:nvPr/>
            </p:nvSpPr>
            <p:spPr bwMode="gray">
              <a:xfrm>
                <a:off x="2798115" y="3932238"/>
                <a:ext cx="6345885" cy="885825"/>
              </a:xfrm>
              <a:prstGeom prst="roundRect">
                <a:avLst>
                  <a:gd name="adj" fmla="val 50000"/>
                </a:avLst>
              </a:prstGeom>
              <a:gradFill rotWithShape="0">
                <a:gsLst>
                  <a:gs pos="0">
                    <a:schemeClr val="hlink"/>
                  </a:gs>
                  <a:gs pos="100000">
                    <a:schemeClr val="hlink">
                      <a:gamma/>
                      <a:tint val="0"/>
                      <a:invGamma/>
                      <a:alpha val="0"/>
                    </a:schemeClr>
                  </a:gs>
                </a:gsLst>
                <a:lin ang="0" scaled="1"/>
              </a:gradFill>
              <a:ln w="9525" algn="ctr">
                <a:noFill/>
                <a:round/>
                <a:headEnd/>
                <a:tailEnd/>
              </a:ln>
              <a:effectLst/>
            </p:spPr>
            <p:txBody>
              <a:bodyPr wrap="none" anchor="ctr"/>
              <a:lstStyle/>
              <a:p>
                <a:pPr algn="ctr" fontAlgn="base">
                  <a:lnSpc>
                    <a:spcPct val="140000"/>
                  </a:lnSpc>
                  <a:spcBef>
                    <a:spcPct val="0"/>
                  </a:spcBef>
                  <a:spcAft>
                    <a:spcPct val="0"/>
                  </a:spcAft>
                  <a:defRPr/>
                </a:pPr>
                <a:endParaRPr lang="zh-CN" altLang="en-US" sz="2000" b="1">
                  <a:solidFill>
                    <a:srgbClr val="0000FF"/>
                  </a:solidFill>
                  <a:ea typeface="华文中宋" pitchFamily="2" charset="-122"/>
                </a:endParaRPr>
              </a:p>
            </p:txBody>
          </p:sp>
          <p:grpSp>
            <p:nvGrpSpPr>
              <p:cNvPr id="16" name="Group 21"/>
              <p:cNvGrpSpPr>
                <a:grpSpLocks/>
              </p:cNvGrpSpPr>
              <p:nvPr/>
            </p:nvGrpSpPr>
            <p:grpSpPr bwMode="auto">
              <a:xfrm>
                <a:off x="2411413" y="3968750"/>
                <a:ext cx="720725" cy="720725"/>
                <a:chOff x="980" y="1412"/>
                <a:chExt cx="316" cy="316"/>
              </a:xfrm>
            </p:grpSpPr>
            <p:sp>
              <p:nvSpPr>
                <p:cNvPr id="6168" name="Oval 22"/>
                <p:cNvSpPr>
                  <a:spLocks noChangeArrowheads="1"/>
                </p:cNvSpPr>
                <p:nvPr/>
              </p:nvSpPr>
              <p:spPr bwMode="gray">
                <a:xfrm>
                  <a:off x="980" y="1412"/>
                  <a:ext cx="316" cy="316"/>
                </a:xfrm>
                <a:prstGeom prst="ellipse">
                  <a:avLst/>
                </a:prstGeom>
                <a:solidFill>
                  <a:schemeClr val="hlink"/>
                </a:solidFill>
                <a:ln w="9525" algn="ctr">
                  <a:noFill/>
                  <a:round/>
                  <a:headEnd/>
                  <a:tailEnd/>
                </a:ln>
              </p:spPr>
              <p:txBody>
                <a:bodyPr wrap="none" anchor="ctr"/>
                <a:lstStyle/>
                <a:p>
                  <a:pPr algn="ctr" fontAlgn="base">
                    <a:lnSpc>
                      <a:spcPct val="140000"/>
                    </a:lnSpc>
                    <a:spcBef>
                      <a:spcPct val="0"/>
                    </a:spcBef>
                    <a:spcAft>
                      <a:spcPct val="0"/>
                    </a:spcAft>
                  </a:pPr>
                  <a:endParaRPr lang="zh-CN" altLang="zh-CN" sz="2000" b="1">
                    <a:solidFill>
                      <a:srgbClr val="0000FF"/>
                    </a:solidFill>
                    <a:ea typeface="华文中宋" pitchFamily="2" charset="-122"/>
                  </a:endParaRPr>
                </a:p>
              </p:txBody>
            </p:sp>
            <p:sp>
              <p:nvSpPr>
                <p:cNvPr id="6169" name="Oval 23"/>
                <p:cNvSpPr>
                  <a:spLocks noChangeArrowheads="1"/>
                </p:cNvSpPr>
                <p:nvPr/>
              </p:nvSpPr>
              <p:spPr bwMode="gray">
                <a:xfrm>
                  <a:off x="1028" y="1461"/>
                  <a:ext cx="220" cy="220"/>
                </a:xfrm>
                <a:prstGeom prst="ellipse">
                  <a:avLst/>
                </a:prstGeom>
                <a:solidFill>
                  <a:srgbClr val="FFFFFF"/>
                </a:solidFill>
                <a:ln w="9525" algn="ctr">
                  <a:noFill/>
                  <a:round/>
                  <a:headEnd/>
                  <a:tailEnd/>
                </a:ln>
              </p:spPr>
              <p:txBody>
                <a:bodyPr wrap="none" anchor="ctr"/>
                <a:lstStyle/>
                <a:p>
                  <a:pPr algn="ctr" fontAlgn="base">
                    <a:lnSpc>
                      <a:spcPct val="140000"/>
                    </a:lnSpc>
                    <a:spcBef>
                      <a:spcPct val="0"/>
                    </a:spcBef>
                    <a:spcAft>
                      <a:spcPct val="0"/>
                    </a:spcAft>
                  </a:pPr>
                  <a:endParaRPr lang="zh-CN" altLang="zh-CN" sz="2000" b="1">
                    <a:solidFill>
                      <a:srgbClr val="0000FF"/>
                    </a:solidFill>
                    <a:ea typeface="华文中宋" pitchFamily="2" charset="-122"/>
                  </a:endParaRPr>
                </a:p>
              </p:txBody>
            </p:sp>
          </p:grpSp>
          <p:sp>
            <p:nvSpPr>
              <p:cNvPr id="6166" name="Text Box 24"/>
              <p:cNvSpPr txBox="1">
                <a:spLocks noChangeArrowheads="1"/>
              </p:cNvSpPr>
              <p:nvPr/>
            </p:nvSpPr>
            <p:spPr bwMode="gray">
              <a:xfrm>
                <a:off x="2587423" y="4027488"/>
                <a:ext cx="379818" cy="577113"/>
              </a:xfrm>
              <a:prstGeom prst="rect">
                <a:avLst/>
              </a:prstGeom>
              <a:noFill/>
              <a:ln w="9525" algn="ctr">
                <a:noFill/>
                <a:miter lim="800000"/>
                <a:headEnd/>
                <a:tailEnd/>
              </a:ln>
            </p:spPr>
            <p:txBody>
              <a:bodyPr wrap="none">
                <a:spAutoFit/>
              </a:bodyPr>
              <a:lstStyle/>
              <a:p>
                <a:pPr algn="ctr" eaLnBrk="0" fontAlgn="base" hangingPunct="0">
                  <a:lnSpc>
                    <a:spcPct val="140000"/>
                  </a:lnSpc>
                  <a:spcBef>
                    <a:spcPct val="0"/>
                  </a:spcBef>
                  <a:spcAft>
                    <a:spcPct val="0"/>
                  </a:spcAft>
                </a:pPr>
                <a:r>
                  <a:rPr lang="en-US" altLang="zh-CN" sz="2000" b="1" dirty="0" smtClean="0">
                    <a:solidFill>
                      <a:srgbClr val="000099"/>
                    </a:solidFill>
                    <a:latin typeface="微软雅黑" pitchFamily="34" charset="-122"/>
                    <a:ea typeface="微软雅黑" pitchFamily="34" charset="-122"/>
                  </a:rPr>
                  <a:t>5</a:t>
                </a:r>
                <a:endParaRPr lang="en-US" altLang="zh-CN" sz="2000" b="1" dirty="0">
                  <a:solidFill>
                    <a:srgbClr val="000099"/>
                  </a:solidFill>
                  <a:latin typeface="微软雅黑" pitchFamily="34" charset="-122"/>
                  <a:ea typeface="微软雅黑" pitchFamily="34" charset="-122"/>
                </a:endParaRPr>
              </a:p>
            </p:txBody>
          </p:sp>
          <p:sp>
            <p:nvSpPr>
              <p:cNvPr id="209" name="Text Box 25"/>
              <p:cNvSpPr txBox="1">
                <a:spLocks noChangeArrowheads="1"/>
              </p:cNvSpPr>
              <p:nvPr/>
            </p:nvSpPr>
            <p:spPr bwMode="blackWhite">
              <a:xfrm>
                <a:off x="2650372" y="4005063"/>
                <a:ext cx="5647952" cy="64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fontAlgn="base">
                  <a:lnSpc>
                    <a:spcPct val="140000"/>
                  </a:lnSpc>
                  <a:spcBef>
                    <a:spcPct val="0"/>
                  </a:spcBef>
                  <a:spcAft>
                    <a:spcPct val="0"/>
                  </a:spcAft>
                  <a:defRPr/>
                </a:pPr>
                <a:endParaRPr lang="en-US" altLang="zh-CN" sz="2400" b="1" spc="50" dirty="0" smtClean="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黑体" pitchFamily="49" charset="-122"/>
                  <a:ea typeface="黑体" pitchFamily="49" charset="-122"/>
                </a:endParaRPr>
              </a:p>
            </p:txBody>
          </p:sp>
        </p:grpSp>
        <p:sp>
          <p:nvSpPr>
            <p:cNvPr id="57" name="Text Box 14"/>
            <p:cNvSpPr txBox="1">
              <a:spLocks noChangeArrowheads="1"/>
            </p:cNvSpPr>
            <p:nvPr/>
          </p:nvSpPr>
          <p:spPr bwMode="blackWhite">
            <a:xfrm>
              <a:off x="2663788" y="2788919"/>
              <a:ext cx="5597503" cy="53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40000"/>
                </a:lnSpc>
                <a:defRPr/>
              </a:pPr>
              <a:r>
                <a:rPr lang="zh-CN" altLang="en-US" sz="24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空间数据可视化与地图制图</a:t>
              </a:r>
              <a:endParaRPr lang="en-US" altLang="zh-CN" sz="24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endParaRPr>
            </a:p>
          </p:txBody>
        </p:sp>
      </p:grpSp>
      <p:graphicFrame>
        <p:nvGraphicFramePr>
          <p:cNvPr id="58" name="图示 57"/>
          <p:cNvGraphicFramePr/>
          <p:nvPr/>
        </p:nvGraphicFramePr>
        <p:xfrm>
          <a:off x="3419872" y="2132856"/>
          <a:ext cx="5040560" cy="3564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9" name="直接连接符 58"/>
          <p:cNvCxnSpPr/>
          <p:nvPr/>
        </p:nvCxnSpPr>
        <p:spPr bwMode="auto">
          <a:xfrm>
            <a:off x="3383868" y="2096852"/>
            <a:ext cx="0" cy="3348372"/>
          </a:xfrm>
          <a:prstGeom prst="line">
            <a:avLst/>
          </a:prstGeom>
          <a:solidFill>
            <a:srgbClr val="008000"/>
          </a:solidFill>
          <a:ln w="19050" cap="flat" cmpd="sng" algn="ctr">
            <a:solidFill>
              <a:schemeClr val="accent1">
                <a:lumMod val="50000"/>
              </a:schemeClr>
            </a:solidFill>
            <a:prstDash val="solid"/>
            <a:round/>
            <a:headEnd type="none" w="med" len="med"/>
            <a:tailEnd type="none" w="med" len="med"/>
          </a:ln>
          <a:effectLst/>
        </p:spPr>
      </p:cxnSp>
    </p:spTree>
  </p:cSld>
  <p:clrMapOvr>
    <a:masterClrMapping/>
  </p:clrMapOvr>
  <p:transition spd="slow" advTm="13218">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4)">
                                      <p:cBhvr>
                                        <p:cTn id="7" dur="1000"/>
                                        <p:tgtEl>
                                          <p:spTgt spid="59"/>
                                        </p:tgtEl>
                                      </p:cBhvr>
                                    </p:animEffect>
                                  </p:childTnLst>
                                </p:cTn>
                              </p:par>
                              <p:par>
                                <p:cTn id="8" presetID="21" presetClass="entr" presetSubtype="4"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heel(4)">
                                      <p:cBhvr>
                                        <p:cTn id="10"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8"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2"/>
            <a:ext cx="3744416"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sz="2400" dirty="0" smtClean="0"/>
              <a:t>图表制作</a:t>
            </a:r>
            <a:r>
              <a:rPr lang="en-US" altLang="zh-CN" sz="2400" dirty="0" smtClean="0"/>
              <a:t>---</a:t>
            </a:r>
            <a:r>
              <a:rPr lang="zh-CN" altLang="en-US" sz="2000" dirty="0" smtClean="0"/>
              <a:t>显示和查询图表</a:t>
            </a:r>
            <a:endParaRPr lang="zh-CN" altLang="en-US" sz="2400" dirty="0"/>
          </a:p>
        </p:txBody>
      </p:sp>
      <p:sp>
        <p:nvSpPr>
          <p:cNvPr id="5" name="TextBox 4"/>
          <p:cNvSpPr txBox="1"/>
          <p:nvPr/>
        </p:nvSpPr>
        <p:spPr>
          <a:xfrm>
            <a:off x="611560" y="1988840"/>
            <a:ext cx="7704856" cy="286232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zh-CN" altLang="en-US" sz="2000" dirty="0" smtClean="0"/>
              <a:t>打开已关闭的图表：</a:t>
            </a:r>
            <a:endParaRPr lang="en-US" altLang="zh-CN" sz="2000" dirty="0" smtClean="0"/>
          </a:p>
          <a:p>
            <a:pPr marL="457200" indent="-457200">
              <a:lnSpc>
                <a:spcPct val="150000"/>
              </a:lnSpc>
              <a:buFont typeface="+mj-ea"/>
              <a:buAutoNum type="circleNumDbPlain"/>
            </a:pPr>
            <a:r>
              <a:rPr lang="zh-CN" altLang="en-US" sz="2000" dirty="0" smtClean="0"/>
              <a:t>视图</a:t>
            </a:r>
            <a:r>
              <a:rPr lang="en-US" altLang="zh-CN" sz="2000" dirty="0" smtClean="0"/>
              <a:t>---</a:t>
            </a:r>
            <a:r>
              <a:rPr lang="zh-CN" altLang="en-US" sz="2000" dirty="0" smtClean="0"/>
              <a:t>图</a:t>
            </a:r>
            <a:r>
              <a:rPr lang="en-US" altLang="zh-CN" sz="2000" dirty="0" smtClean="0"/>
              <a:t>—</a:t>
            </a:r>
            <a:r>
              <a:rPr lang="zh-CN" altLang="en-US" sz="2000" dirty="0" smtClean="0"/>
              <a:t>列表中选择</a:t>
            </a:r>
            <a:endParaRPr lang="en-US" altLang="zh-CN" sz="2000" dirty="0" smtClean="0"/>
          </a:p>
          <a:p>
            <a:pPr marL="457200" indent="-457200">
              <a:lnSpc>
                <a:spcPct val="150000"/>
              </a:lnSpc>
              <a:buFont typeface="+mj-ea"/>
              <a:buAutoNum type="circleNumDbPlain"/>
            </a:pPr>
            <a:r>
              <a:rPr lang="zh-CN" altLang="en-US" sz="2000" dirty="0" smtClean="0"/>
              <a:t>视图</a:t>
            </a:r>
            <a:r>
              <a:rPr lang="en-US" altLang="zh-CN" sz="2000" dirty="0" smtClean="0"/>
              <a:t>---</a:t>
            </a:r>
            <a:r>
              <a:rPr lang="zh-CN" altLang="en-US" sz="2000" dirty="0" smtClean="0"/>
              <a:t>图</a:t>
            </a:r>
            <a:r>
              <a:rPr lang="en-US" altLang="zh-CN" sz="2000" dirty="0" smtClean="0"/>
              <a:t>---</a:t>
            </a:r>
            <a:r>
              <a:rPr lang="zh-CN" altLang="en-US" sz="2000" dirty="0" smtClean="0"/>
              <a:t>管理</a:t>
            </a:r>
            <a:r>
              <a:rPr lang="en-US" altLang="zh-CN" sz="2000" dirty="0" smtClean="0"/>
              <a:t>---</a:t>
            </a:r>
            <a:r>
              <a:rPr lang="zh-CN" altLang="en-US" sz="2000" dirty="0" smtClean="0"/>
              <a:t>图标管理</a:t>
            </a:r>
            <a:endParaRPr lang="en-US" altLang="zh-CN" sz="2000" dirty="0" smtClean="0"/>
          </a:p>
          <a:p>
            <a:pPr marL="457200" indent="-457200">
              <a:lnSpc>
                <a:spcPct val="150000"/>
              </a:lnSpc>
              <a:buFont typeface="+mj-ea"/>
              <a:buAutoNum type="circleNumDbPlain"/>
            </a:pPr>
            <a:endParaRPr lang="en-US" altLang="zh-CN" sz="2000" dirty="0" smtClean="0"/>
          </a:p>
          <a:p>
            <a:pPr marL="457200" indent="-457200">
              <a:lnSpc>
                <a:spcPct val="150000"/>
              </a:lnSpc>
            </a:pPr>
            <a:r>
              <a:rPr lang="zh-CN" altLang="en-US" sz="2000" dirty="0" smtClean="0"/>
              <a:t>图表添加到布局</a:t>
            </a:r>
            <a:endParaRPr lang="en-US" altLang="zh-CN" sz="2000" dirty="0" smtClean="0"/>
          </a:p>
          <a:p>
            <a:pPr marL="457200" indent="-457200">
              <a:lnSpc>
                <a:spcPct val="150000"/>
              </a:lnSpc>
              <a:buFont typeface="Wingdings" pitchFamily="2" charset="2"/>
              <a:buChar char="ü"/>
            </a:pPr>
            <a:r>
              <a:rPr lang="zh-CN" altLang="en-US" sz="2000" dirty="0" smtClean="0"/>
              <a:t>右键图表</a:t>
            </a:r>
            <a:r>
              <a:rPr lang="en-US" altLang="zh-CN" sz="2000" dirty="0" smtClean="0"/>
              <a:t>---</a:t>
            </a:r>
            <a:r>
              <a:rPr lang="zh-CN" altLang="en-US" sz="2000" dirty="0" smtClean="0"/>
              <a:t>添加到布局</a:t>
            </a:r>
            <a:endParaRPr lang="zh-CN" altLang="en-US" sz="2000"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2"/>
            <a:ext cx="396044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sz="2400" dirty="0" smtClean="0"/>
              <a:t>图表制作</a:t>
            </a:r>
            <a:r>
              <a:rPr lang="en-US" altLang="zh-CN" sz="2400" dirty="0" smtClean="0"/>
              <a:t>---</a:t>
            </a:r>
            <a:r>
              <a:rPr lang="zh-CN" altLang="en-US" sz="2000" dirty="0" smtClean="0"/>
              <a:t>保存和导出图表</a:t>
            </a:r>
            <a:endParaRPr lang="zh-CN" altLang="en-US" sz="2400" dirty="0"/>
          </a:p>
        </p:txBody>
      </p:sp>
      <p:sp>
        <p:nvSpPr>
          <p:cNvPr id="5" name="TextBox 4"/>
          <p:cNvSpPr txBox="1"/>
          <p:nvPr/>
        </p:nvSpPr>
        <p:spPr>
          <a:xfrm>
            <a:off x="539552" y="1916832"/>
            <a:ext cx="7704856"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zh-CN" altLang="en-US" sz="2000" dirty="0" smtClean="0"/>
              <a:t>右键图标窗口</a:t>
            </a:r>
            <a:r>
              <a:rPr lang="en-US" altLang="zh-CN" sz="2000" dirty="0" smtClean="0"/>
              <a:t>---</a:t>
            </a:r>
            <a:r>
              <a:rPr lang="zh-CN" altLang="en-US" sz="2000" dirty="0" smtClean="0"/>
              <a:t>保存</a:t>
            </a:r>
            <a:endParaRPr lang="en-US" altLang="zh-CN" sz="2000" dirty="0" smtClean="0"/>
          </a:p>
          <a:p>
            <a:pPr>
              <a:lnSpc>
                <a:spcPct val="150000"/>
              </a:lnSpc>
            </a:pPr>
            <a:endParaRPr lang="en-US" altLang="zh-CN" sz="2000" dirty="0" smtClean="0"/>
          </a:p>
          <a:p>
            <a:pPr>
              <a:lnSpc>
                <a:spcPct val="150000"/>
              </a:lnSpc>
            </a:pPr>
            <a:r>
              <a:rPr lang="zh-CN" altLang="en-US" sz="2000" dirty="0" smtClean="0"/>
              <a:t>右键</a:t>
            </a:r>
            <a:r>
              <a:rPr lang="en-US" altLang="zh-CN" sz="2000" dirty="0" smtClean="0"/>
              <a:t>---</a:t>
            </a:r>
            <a:r>
              <a:rPr lang="zh-CN" altLang="en-US" sz="2000" dirty="0" smtClean="0"/>
              <a:t>导出</a:t>
            </a:r>
            <a:endParaRPr lang="zh-CN" altLang="en-US" sz="2000" dirty="0"/>
          </a:p>
        </p:txBody>
      </p:sp>
      <p:pic>
        <p:nvPicPr>
          <p:cNvPr id="60418" name="Picture 2"/>
          <p:cNvPicPr>
            <a:picLocks noChangeAspect="1" noChangeArrowheads="1"/>
          </p:cNvPicPr>
          <p:nvPr/>
        </p:nvPicPr>
        <p:blipFill>
          <a:blip r:embed="rId3" cstate="print"/>
          <a:srcRect/>
          <a:stretch>
            <a:fillRect/>
          </a:stretch>
        </p:blipFill>
        <p:spPr bwMode="auto">
          <a:xfrm>
            <a:off x="1928794" y="3000372"/>
            <a:ext cx="4314825" cy="34099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5" name="TextBox 4"/>
          <p:cNvSpPr txBox="1"/>
          <p:nvPr/>
        </p:nvSpPr>
        <p:spPr>
          <a:xfrm>
            <a:off x="539552" y="2708920"/>
            <a:ext cx="7704856" cy="66486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lnSpc>
                <a:spcPct val="150000"/>
              </a:lnSpc>
            </a:pPr>
            <a:r>
              <a:rPr lang="zh-CN" altLang="en-US" sz="2800" dirty="0" smtClean="0"/>
              <a:t>自学：报表的制作</a:t>
            </a:r>
            <a:endParaRPr lang="zh-CN" altLang="en-US" sz="2800"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636912"/>
            <a:ext cx="8229600" cy="1143000"/>
          </a:xfrm>
        </p:spPr>
        <p:txBody>
          <a:bodyPr/>
          <a:lstStyle/>
          <a:p>
            <a:r>
              <a:rPr lang="zh-CN" altLang="en-US" dirty="0" smtClean="0">
                <a:latin typeface="+mj-lt"/>
              </a:rPr>
              <a:t>地图制图</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7704" y="2420888"/>
            <a:ext cx="4801314" cy="1015663"/>
          </a:xfrm>
          <a:prstGeom prst="rect">
            <a:avLst/>
          </a:prstGeom>
          <a:noFill/>
        </p:spPr>
        <p:txBody>
          <a:bodyPr wrap="none" rtlCol="0">
            <a:spAutoFit/>
          </a:bodyPr>
          <a:lstStyle/>
          <a:p>
            <a:r>
              <a:rPr lang="zh-CN" altLang="en-US" sz="6000" dirty="0" smtClean="0"/>
              <a:t>图层背景设置</a:t>
            </a:r>
            <a:endParaRPr lang="zh-CN" altLang="en-US" sz="6000"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0" y="908720"/>
          <a:ext cx="8604448"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sp>
        <p:nvSpPr>
          <p:cNvPr id="5" name="矩形 4"/>
          <p:cNvSpPr/>
          <p:nvPr/>
        </p:nvSpPr>
        <p:spPr>
          <a:xfrm>
            <a:off x="323528" y="2060848"/>
            <a:ext cx="8208912"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457200">
              <a:lnSpc>
                <a:spcPct val="150000"/>
              </a:lnSpc>
            </a:pPr>
            <a:r>
              <a:rPr lang="zh-CN" altLang="en-US" sz="2400" dirty="0" smtClean="0"/>
              <a:t>可视化，也称作科学计算可视化</a:t>
            </a:r>
            <a:r>
              <a:rPr lang="en-US" altLang="zh-CN" sz="2400" dirty="0" smtClean="0"/>
              <a:t>,</a:t>
            </a:r>
            <a:r>
              <a:rPr lang="zh-CN" altLang="en-US" sz="2400" dirty="0" smtClean="0"/>
              <a:t>其定义为：“可视化是一种计算方法，它将符号或数据转换为直观的几何图形，便于研究人员观察其模拟和计算过程。可视化包括了图像综合，这就是说，可视化是用来解释输入到计算机中的图像数据，并从复杂的多维数据中生成图像的一种工具。”</a:t>
            </a:r>
            <a:endParaRPr lang="zh-CN" altLang="en-US" sz="2400" dirty="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sp>
        <p:nvSpPr>
          <p:cNvPr id="5" name="矩形 4"/>
          <p:cNvSpPr/>
          <p:nvPr/>
        </p:nvSpPr>
        <p:spPr>
          <a:xfrm>
            <a:off x="323528" y="2060848"/>
            <a:ext cx="8208912" cy="34163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457200">
              <a:lnSpc>
                <a:spcPct val="150000"/>
              </a:lnSpc>
            </a:pPr>
            <a:r>
              <a:rPr lang="zh-CN" altLang="en-US" sz="2400" dirty="0" smtClean="0"/>
              <a:t>空间数据可视化是通过地图语言实现的，地图语言由</a:t>
            </a:r>
            <a:r>
              <a:rPr lang="zh-CN" altLang="en-US" sz="2400" b="1" dirty="0" smtClean="0">
                <a:solidFill>
                  <a:srgbClr val="FF0000"/>
                </a:solidFill>
              </a:rPr>
              <a:t>地图符号、色彩和文字</a:t>
            </a:r>
            <a:r>
              <a:rPr lang="zh-CN" altLang="en-US" sz="2400" dirty="0" smtClean="0"/>
              <a:t>组成，地图符号由形状不同、大小不一、色彩有别的图形和文字组成，是地图语言的图解部分。同文字相比，图解语言更形象、直观，不仅能表示地理现象的空间位置、分布特点及质量和数量特征，还具有相互联系和共同表达地理环境各要素总体特征的功能。</a:t>
            </a:r>
            <a:endParaRPr lang="zh-CN" altLang="en-US" sz="2400"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sp>
        <p:nvSpPr>
          <p:cNvPr id="5" name="矩形 4"/>
          <p:cNvSpPr/>
          <p:nvPr/>
        </p:nvSpPr>
        <p:spPr>
          <a:xfrm>
            <a:off x="323528" y="2060848"/>
            <a:ext cx="8208912"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457200">
              <a:lnSpc>
                <a:spcPct val="150000"/>
              </a:lnSpc>
            </a:pPr>
            <a:r>
              <a:rPr lang="zh-CN" altLang="en-US" sz="2400" dirty="0" smtClean="0"/>
              <a:t>符号化是以图形的方式对地图中的地理要素、标注和注记进行描述、分类和排列，以找出并显示定性和定量关系的过程。</a:t>
            </a:r>
            <a:endParaRPr lang="zh-CN" altLang="en-US" sz="2400" dirty="0"/>
          </a:p>
        </p:txBody>
      </p:sp>
      <p:graphicFrame>
        <p:nvGraphicFramePr>
          <p:cNvPr id="6" name="图示 5"/>
          <p:cNvGraphicFramePr/>
          <p:nvPr/>
        </p:nvGraphicFramePr>
        <p:xfrm>
          <a:off x="0" y="3933056"/>
          <a:ext cx="5580112" cy="2924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图示 6"/>
          <p:cNvGraphicFramePr/>
          <p:nvPr/>
        </p:nvGraphicFramePr>
        <p:xfrm>
          <a:off x="2915816" y="3789040"/>
          <a:ext cx="6060504" cy="30689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sp>
        <p:nvSpPr>
          <p:cNvPr id="5" name="TextBox 4"/>
          <p:cNvSpPr txBox="1"/>
          <p:nvPr/>
        </p:nvSpPr>
        <p:spPr>
          <a:xfrm>
            <a:off x="611560" y="1700808"/>
            <a:ext cx="2236510"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2000" dirty="0" smtClean="0"/>
              <a:t>符号的选择与修改</a:t>
            </a:r>
            <a:endParaRPr lang="zh-CN" altLang="en-US" sz="2000" dirty="0"/>
          </a:p>
        </p:txBody>
      </p:sp>
      <p:sp>
        <p:nvSpPr>
          <p:cNvPr id="6" name="TextBox 5"/>
          <p:cNvSpPr txBox="1"/>
          <p:nvPr/>
        </p:nvSpPr>
        <p:spPr>
          <a:xfrm>
            <a:off x="611560" y="2204864"/>
            <a:ext cx="7992888" cy="96295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indent="457200">
              <a:lnSpc>
                <a:spcPct val="150000"/>
              </a:lnSpc>
            </a:pPr>
            <a:r>
              <a:rPr lang="zh-CN" altLang="en-US" sz="2000" dirty="0" smtClean="0"/>
              <a:t>通过符号可绘制地图上的地理要素、文本、图形。根据符号绘制的几何类型，将其分为四类：标记、线、填充和文本。</a:t>
            </a:r>
            <a:endParaRPr lang="zh-CN" altLang="en-US" sz="2000" dirty="0"/>
          </a:p>
        </p:txBody>
      </p:sp>
      <p:graphicFrame>
        <p:nvGraphicFramePr>
          <p:cNvPr id="8" name="图示 7"/>
          <p:cNvGraphicFramePr/>
          <p:nvPr/>
        </p:nvGraphicFramePr>
        <p:xfrm>
          <a:off x="611560" y="3284984"/>
          <a:ext cx="7992888" cy="3024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636912"/>
            <a:ext cx="8229600" cy="1143000"/>
          </a:xfrm>
        </p:spPr>
        <p:txBody>
          <a:bodyPr/>
          <a:lstStyle/>
          <a:p>
            <a:r>
              <a:rPr lang="zh-CN" altLang="en-US" dirty="0" smtClean="0">
                <a:latin typeface="+mj-lt"/>
              </a:rPr>
              <a:t>空间数据可视化</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pic>
        <p:nvPicPr>
          <p:cNvPr id="1026" name="Picture 2"/>
          <p:cNvPicPr>
            <a:picLocks noChangeAspect="1" noChangeArrowheads="1"/>
          </p:cNvPicPr>
          <p:nvPr/>
        </p:nvPicPr>
        <p:blipFill>
          <a:blip r:embed="rId3" cstate="print"/>
          <a:srcRect/>
          <a:stretch>
            <a:fillRect/>
          </a:stretch>
        </p:blipFill>
        <p:spPr bwMode="auto">
          <a:xfrm>
            <a:off x="611560" y="1844824"/>
            <a:ext cx="2028825" cy="3705225"/>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915816" y="1844824"/>
            <a:ext cx="4293261" cy="4104456"/>
          </a:xfrm>
          <a:prstGeom prst="rect">
            <a:avLst/>
          </a:prstGeom>
          <a:noFill/>
          <a:ln w="9525">
            <a:noFill/>
            <a:miter lim="800000"/>
            <a:headEnd/>
            <a:tailEnd/>
          </a:ln>
        </p:spPr>
      </p:pic>
      <p:grpSp>
        <p:nvGrpSpPr>
          <p:cNvPr id="12" name="组合 11"/>
          <p:cNvGrpSpPr/>
          <p:nvPr/>
        </p:nvGrpSpPr>
        <p:grpSpPr>
          <a:xfrm>
            <a:off x="5724128" y="2636912"/>
            <a:ext cx="3225844" cy="1368152"/>
            <a:chOff x="5724128" y="2636912"/>
            <a:chExt cx="3225844" cy="1824203"/>
          </a:xfrm>
        </p:grpSpPr>
        <p:sp>
          <p:nvSpPr>
            <p:cNvPr id="7" name="矩形 6"/>
            <p:cNvSpPr/>
            <p:nvPr/>
          </p:nvSpPr>
          <p:spPr>
            <a:xfrm>
              <a:off x="5724128" y="3308987"/>
              <a:ext cx="1368152"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7380312" y="2636912"/>
              <a:ext cx="1569660" cy="369332"/>
            </a:xfrm>
            <a:prstGeom prst="rect">
              <a:avLst/>
            </a:prstGeom>
            <a:noFill/>
            <a:ln>
              <a:solidFill>
                <a:srgbClr val="FF0000"/>
              </a:solidFill>
            </a:ln>
          </p:spPr>
          <p:txBody>
            <a:bodyPr wrap="none" rtlCol="0">
              <a:spAutoFit/>
            </a:bodyPr>
            <a:lstStyle/>
            <a:p>
              <a:r>
                <a:rPr lang="zh-CN" altLang="en-US" dirty="0" smtClean="0"/>
                <a:t>简单编辑符号</a:t>
              </a:r>
              <a:endParaRPr lang="zh-CN" altLang="en-US" dirty="0"/>
            </a:p>
          </p:txBody>
        </p:sp>
        <p:cxnSp>
          <p:nvCxnSpPr>
            <p:cNvPr id="10" name="直接箭头连接符 9"/>
            <p:cNvCxnSpPr>
              <a:stCxn id="8" idx="1"/>
            </p:cNvCxnSpPr>
            <p:nvPr/>
          </p:nvCxnSpPr>
          <p:spPr>
            <a:xfrm flipH="1">
              <a:off x="6372200" y="2821579"/>
              <a:ext cx="1008112" cy="48740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5000" fill="hold" nodeType="afterEffect">
                                  <p:stCondLst>
                                    <p:cond delay="1000"/>
                                  </p:stCondLst>
                                  <p:childTnLst>
                                    <p:anim calcmode="discrete" valueType="str">
                                      <p:cBhvr>
                                        <p:cTn id="6"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sp>
        <p:nvSpPr>
          <p:cNvPr id="5" name="TextBox 4"/>
          <p:cNvSpPr txBox="1"/>
          <p:nvPr/>
        </p:nvSpPr>
        <p:spPr>
          <a:xfrm>
            <a:off x="611560" y="1700808"/>
            <a:ext cx="1467068"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2000" dirty="0" smtClean="0"/>
              <a:t>创建新符号</a:t>
            </a:r>
            <a:endParaRPr lang="zh-CN" altLang="en-US" sz="2000" dirty="0"/>
          </a:p>
        </p:txBody>
      </p:sp>
      <p:pic>
        <p:nvPicPr>
          <p:cNvPr id="2050" name="Picture 2"/>
          <p:cNvPicPr>
            <a:picLocks noChangeAspect="1" noChangeArrowheads="1"/>
          </p:cNvPicPr>
          <p:nvPr/>
        </p:nvPicPr>
        <p:blipFill>
          <a:blip r:embed="rId3" cstate="print"/>
          <a:srcRect/>
          <a:stretch>
            <a:fillRect/>
          </a:stretch>
        </p:blipFill>
        <p:spPr bwMode="auto">
          <a:xfrm>
            <a:off x="395536" y="2924944"/>
            <a:ext cx="3096344" cy="2960176"/>
          </a:xfrm>
          <a:prstGeom prst="rect">
            <a:avLst/>
          </a:prstGeom>
          <a:noFill/>
          <a:ln w="9525">
            <a:noFill/>
            <a:miter lim="800000"/>
            <a:headEnd/>
            <a:tailEnd/>
          </a:ln>
        </p:spPr>
      </p:pic>
      <p:sp>
        <p:nvSpPr>
          <p:cNvPr id="7" name="TextBox 6"/>
          <p:cNvSpPr txBox="1"/>
          <p:nvPr/>
        </p:nvSpPr>
        <p:spPr>
          <a:xfrm>
            <a:off x="611560" y="2276872"/>
            <a:ext cx="5262979" cy="369332"/>
          </a:xfrm>
          <a:prstGeom prst="rect">
            <a:avLst/>
          </a:prstGeom>
          <a:noFill/>
        </p:spPr>
        <p:txBody>
          <a:bodyPr wrap="none" rtlCol="0">
            <a:spAutoFit/>
          </a:bodyPr>
          <a:lstStyle/>
          <a:p>
            <a:r>
              <a:rPr lang="zh-CN" altLang="en-US" dirty="0" smtClean="0"/>
              <a:t>方式一：根据现有符号进行修改后，保存为新符号</a:t>
            </a:r>
            <a:endParaRPr lang="zh-CN" altLang="en-US" dirty="0"/>
          </a:p>
        </p:txBody>
      </p:sp>
      <p:pic>
        <p:nvPicPr>
          <p:cNvPr id="2051" name="Picture 3"/>
          <p:cNvPicPr>
            <a:picLocks noChangeAspect="1" noChangeArrowheads="1"/>
          </p:cNvPicPr>
          <p:nvPr/>
        </p:nvPicPr>
        <p:blipFill>
          <a:blip r:embed="rId4" cstate="print"/>
          <a:srcRect/>
          <a:stretch>
            <a:fillRect/>
          </a:stretch>
        </p:blipFill>
        <p:spPr bwMode="auto">
          <a:xfrm>
            <a:off x="4211960" y="2924944"/>
            <a:ext cx="4478582" cy="3107457"/>
          </a:xfrm>
          <a:prstGeom prst="rect">
            <a:avLst/>
          </a:prstGeom>
          <a:noFill/>
          <a:ln w="9525">
            <a:noFill/>
            <a:miter lim="800000"/>
            <a:headEnd/>
            <a:tailEnd/>
          </a:ln>
        </p:spPr>
      </p:pic>
      <p:cxnSp>
        <p:nvCxnSpPr>
          <p:cNvPr id="10" name="直接箭头连接符 9"/>
          <p:cNvCxnSpPr>
            <a:endCxn id="2051" idx="1"/>
          </p:cNvCxnSpPr>
          <p:nvPr/>
        </p:nvCxnSpPr>
        <p:spPr>
          <a:xfrm flipV="1">
            <a:off x="3131840" y="4478673"/>
            <a:ext cx="1080120" cy="10245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sp>
        <p:nvSpPr>
          <p:cNvPr id="5" name="TextBox 4"/>
          <p:cNvSpPr txBox="1"/>
          <p:nvPr/>
        </p:nvSpPr>
        <p:spPr>
          <a:xfrm>
            <a:off x="611560" y="1700808"/>
            <a:ext cx="1467068"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2000" dirty="0" smtClean="0"/>
              <a:t>创建新符号</a:t>
            </a:r>
            <a:endParaRPr lang="zh-CN" altLang="en-US" sz="2000" dirty="0"/>
          </a:p>
        </p:txBody>
      </p:sp>
      <p:sp>
        <p:nvSpPr>
          <p:cNvPr id="7" name="TextBox 6"/>
          <p:cNvSpPr txBox="1"/>
          <p:nvPr/>
        </p:nvSpPr>
        <p:spPr>
          <a:xfrm>
            <a:off x="611560" y="2204864"/>
            <a:ext cx="7959679" cy="707886"/>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zh-CN" altLang="en-US" sz="2000" dirty="0" smtClean="0"/>
              <a:t>方式二：使用样式管理器直接创建</a:t>
            </a:r>
            <a:endParaRPr lang="en-US" altLang="zh-CN" sz="2000" dirty="0" smtClean="0"/>
          </a:p>
          <a:p>
            <a:r>
              <a:rPr lang="en-US" altLang="zh-CN" sz="2000" dirty="0" err="1" smtClean="0"/>
              <a:t>ArcMap</a:t>
            </a:r>
            <a:r>
              <a:rPr lang="en-US" altLang="zh-CN" sz="2000" dirty="0" smtClean="0">
                <a:sym typeface="Wingdings" pitchFamily="2" charset="2"/>
              </a:rPr>
              <a:t></a:t>
            </a:r>
            <a:r>
              <a:rPr lang="zh-CN" altLang="en-US" sz="2000" dirty="0" smtClean="0">
                <a:sym typeface="Wingdings" pitchFamily="2" charset="2"/>
              </a:rPr>
              <a:t>自定义</a:t>
            </a:r>
            <a:r>
              <a:rPr lang="en-US" altLang="zh-CN" sz="2000" dirty="0" smtClean="0">
                <a:sym typeface="Wingdings" pitchFamily="2" charset="2"/>
              </a:rPr>
              <a:t></a:t>
            </a:r>
            <a:r>
              <a:rPr lang="zh-CN" altLang="en-US" sz="2000" dirty="0" smtClean="0">
                <a:sym typeface="Wingdings" pitchFamily="2" charset="2"/>
              </a:rPr>
              <a:t>样式管理器</a:t>
            </a:r>
            <a:r>
              <a:rPr lang="en-US" altLang="zh-CN" sz="2000" dirty="0" smtClean="0">
                <a:sym typeface="Wingdings" pitchFamily="2" charset="2"/>
              </a:rPr>
              <a:t></a:t>
            </a:r>
            <a:r>
              <a:rPr lang="en-US" altLang="zh-CN" sz="2000" dirty="0" err="1" smtClean="0">
                <a:sym typeface="Wingdings" pitchFamily="2" charset="2"/>
              </a:rPr>
              <a:t>Administration.style</a:t>
            </a:r>
            <a:r>
              <a:rPr lang="en-US" altLang="zh-CN" sz="2000" dirty="0" smtClean="0">
                <a:sym typeface="Wingdings" pitchFamily="2" charset="2"/>
              </a:rPr>
              <a:t></a:t>
            </a:r>
            <a:r>
              <a:rPr lang="zh-CN" altLang="en-US" sz="2000" dirty="0" smtClean="0">
                <a:sym typeface="Wingdings" pitchFamily="2" charset="2"/>
              </a:rPr>
              <a:t>空白处“新建”</a:t>
            </a:r>
            <a:endParaRPr lang="zh-CN" altLang="en-US" sz="2000" dirty="0"/>
          </a:p>
        </p:txBody>
      </p:sp>
      <p:pic>
        <p:nvPicPr>
          <p:cNvPr id="3074" name="Picture 2"/>
          <p:cNvPicPr>
            <a:picLocks noChangeAspect="1" noChangeArrowheads="1"/>
          </p:cNvPicPr>
          <p:nvPr/>
        </p:nvPicPr>
        <p:blipFill>
          <a:blip r:embed="rId3" cstate="print"/>
          <a:srcRect/>
          <a:stretch>
            <a:fillRect/>
          </a:stretch>
        </p:blipFill>
        <p:spPr bwMode="auto">
          <a:xfrm>
            <a:off x="323528" y="3212976"/>
            <a:ext cx="3983918" cy="3096344"/>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4355976" y="3212976"/>
            <a:ext cx="4566347" cy="3168352"/>
          </a:xfrm>
          <a:prstGeom prst="rect">
            <a:avLst/>
          </a:prstGeom>
          <a:noFill/>
          <a:ln w="9525">
            <a:noFill/>
            <a:miter lim="800000"/>
            <a:headEnd/>
            <a:tailEnd/>
          </a:ln>
        </p:spPr>
      </p:pic>
      <p:pic>
        <p:nvPicPr>
          <p:cNvPr id="3076" name="Picture 4"/>
          <p:cNvPicPr>
            <a:picLocks noChangeAspect="1" noChangeArrowheads="1"/>
          </p:cNvPicPr>
          <p:nvPr/>
        </p:nvPicPr>
        <p:blipFill>
          <a:blip r:embed="rId5" cstate="print"/>
          <a:srcRect/>
          <a:stretch>
            <a:fillRect/>
          </a:stretch>
        </p:blipFill>
        <p:spPr bwMode="auto">
          <a:xfrm>
            <a:off x="2267744" y="2959596"/>
            <a:ext cx="4077731" cy="3898404"/>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iterate type="lt">
                                    <p:tmPct val="5000"/>
                                  </p:iterate>
                                  <p:childTnLst>
                                    <p:anim calcmode="lin" valueType="num">
                                      <p:cBhvr>
                                        <p:cTn id="6" dur="500"/>
                                        <p:tgtEl>
                                          <p:spTgt spid="3074"/>
                                        </p:tgtEl>
                                        <p:attrNameLst>
                                          <p:attrName>ppt_w</p:attrName>
                                        </p:attrNameLst>
                                      </p:cBhvr>
                                      <p:tavLst>
                                        <p:tav tm="0">
                                          <p:val>
                                            <p:strVal val="ppt_w"/>
                                          </p:val>
                                        </p:tav>
                                        <p:tav tm="100000">
                                          <p:val>
                                            <p:fltVal val="0"/>
                                          </p:val>
                                        </p:tav>
                                      </p:tavLst>
                                    </p:anim>
                                    <p:anim calcmode="lin" valueType="num">
                                      <p:cBhvr>
                                        <p:cTn id="7" dur="500"/>
                                        <p:tgtEl>
                                          <p:spTgt spid="3074"/>
                                        </p:tgtEl>
                                        <p:attrNameLst>
                                          <p:attrName>ppt_h</p:attrName>
                                        </p:attrNameLst>
                                      </p:cBhvr>
                                      <p:tavLst>
                                        <p:tav tm="0">
                                          <p:val>
                                            <p:strVal val="ppt_h"/>
                                          </p:val>
                                        </p:tav>
                                        <p:tav tm="100000">
                                          <p:val>
                                            <p:fltVal val="0"/>
                                          </p:val>
                                        </p:tav>
                                      </p:tavLst>
                                    </p:anim>
                                    <p:anim calcmode="lin" valueType="num">
                                      <p:cBhvr>
                                        <p:cTn id="8" dur="500"/>
                                        <p:tgtEl>
                                          <p:spTgt spid="3074"/>
                                        </p:tgtEl>
                                        <p:attrNameLst>
                                          <p:attrName>style.rotation</p:attrName>
                                        </p:attrNameLst>
                                      </p:cBhvr>
                                      <p:tavLst>
                                        <p:tav tm="0">
                                          <p:val>
                                            <p:fltVal val="0"/>
                                          </p:val>
                                        </p:tav>
                                        <p:tav tm="100000">
                                          <p:val>
                                            <p:fltVal val="90"/>
                                          </p:val>
                                        </p:tav>
                                      </p:tavLst>
                                    </p:anim>
                                    <p:animEffect transition="out" filter="fade">
                                      <p:cBhvr>
                                        <p:cTn id="9" dur="500"/>
                                        <p:tgtEl>
                                          <p:spTgt spid="3074"/>
                                        </p:tgtEl>
                                      </p:cBhvr>
                                    </p:animEffect>
                                    <p:set>
                                      <p:cBhvr>
                                        <p:cTn id="10" dur="1" fill="hold">
                                          <p:stCondLst>
                                            <p:cond delay="499"/>
                                          </p:stCondLst>
                                        </p:cTn>
                                        <p:tgtEl>
                                          <p:spTgt spid="3074"/>
                                        </p:tgtEl>
                                        <p:attrNameLst>
                                          <p:attrName>style.visibility</p:attrName>
                                        </p:attrNameLst>
                                      </p:cBhvr>
                                      <p:to>
                                        <p:strVal val="hidden"/>
                                      </p:to>
                                    </p:set>
                                  </p:childTnLst>
                                </p:cTn>
                              </p:par>
                              <p:par>
                                <p:cTn id="11" presetID="31" presetClass="exit" presetSubtype="0" fill="hold" nodeType="withEffect">
                                  <p:stCondLst>
                                    <p:cond delay="0"/>
                                  </p:stCondLst>
                                  <p:iterate type="lt">
                                    <p:tmPct val="5000"/>
                                  </p:iterate>
                                  <p:childTnLst>
                                    <p:anim calcmode="lin" valueType="num">
                                      <p:cBhvr>
                                        <p:cTn id="12" dur="500"/>
                                        <p:tgtEl>
                                          <p:spTgt spid="3075"/>
                                        </p:tgtEl>
                                        <p:attrNameLst>
                                          <p:attrName>ppt_w</p:attrName>
                                        </p:attrNameLst>
                                      </p:cBhvr>
                                      <p:tavLst>
                                        <p:tav tm="0">
                                          <p:val>
                                            <p:strVal val="ppt_w"/>
                                          </p:val>
                                        </p:tav>
                                        <p:tav tm="100000">
                                          <p:val>
                                            <p:fltVal val="0"/>
                                          </p:val>
                                        </p:tav>
                                      </p:tavLst>
                                    </p:anim>
                                    <p:anim calcmode="lin" valueType="num">
                                      <p:cBhvr>
                                        <p:cTn id="13" dur="500"/>
                                        <p:tgtEl>
                                          <p:spTgt spid="3075"/>
                                        </p:tgtEl>
                                        <p:attrNameLst>
                                          <p:attrName>ppt_h</p:attrName>
                                        </p:attrNameLst>
                                      </p:cBhvr>
                                      <p:tavLst>
                                        <p:tav tm="0">
                                          <p:val>
                                            <p:strVal val="ppt_h"/>
                                          </p:val>
                                        </p:tav>
                                        <p:tav tm="100000">
                                          <p:val>
                                            <p:fltVal val="0"/>
                                          </p:val>
                                        </p:tav>
                                      </p:tavLst>
                                    </p:anim>
                                    <p:anim calcmode="lin" valueType="num">
                                      <p:cBhvr>
                                        <p:cTn id="14" dur="500"/>
                                        <p:tgtEl>
                                          <p:spTgt spid="3075"/>
                                        </p:tgtEl>
                                        <p:attrNameLst>
                                          <p:attrName>style.rotation</p:attrName>
                                        </p:attrNameLst>
                                      </p:cBhvr>
                                      <p:tavLst>
                                        <p:tav tm="0">
                                          <p:val>
                                            <p:fltVal val="0"/>
                                          </p:val>
                                        </p:tav>
                                        <p:tav tm="100000">
                                          <p:val>
                                            <p:fltVal val="90"/>
                                          </p:val>
                                        </p:tav>
                                      </p:tavLst>
                                    </p:anim>
                                    <p:animEffect transition="out" filter="fade">
                                      <p:cBhvr>
                                        <p:cTn id="15" dur="500"/>
                                        <p:tgtEl>
                                          <p:spTgt spid="3075"/>
                                        </p:tgtEl>
                                      </p:cBhvr>
                                    </p:animEffect>
                                    <p:set>
                                      <p:cBhvr>
                                        <p:cTn id="16" dur="1" fill="hold">
                                          <p:stCondLst>
                                            <p:cond delay="499"/>
                                          </p:stCondLst>
                                        </p:cTn>
                                        <p:tgtEl>
                                          <p:spTgt spid="3075"/>
                                        </p:tgtEl>
                                        <p:attrNameLst>
                                          <p:attrName>style.visibility</p:attrName>
                                        </p:attrNameLst>
                                      </p:cBhvr>
                                      <p:to>
                                        <p:strVal val="hidden"/>
                                      </p:to>
                                    </p:set>
                                  </p:childTnLst>
                                </p:cTn>
                              </p:par>
                              <p:par>
                                <p:cTn id="17" presetID="31" presetClass="entr" presetSubtype="0" fill="hold" nodeType="withEffect">
                                  <p:stCondLst>
                                    <p:cond delay="0"/>
                                  </p:stCondLst>
                                  <p:iterate type="lt">
                                    <p:tmPct val="5000"/>
                                  </p:iterate>
                                  <p:childTnLst>
                                    <p:set>
                                      <p:cBhvr>
                                        <p:cTn id="18" dur="1" fill="hold">
                                          <p:stCondLst>
                                            <p:cond delay="0"/>
                                          </p:stCondLst>
                                        </p:cTn>
                                        <p:tgtEl>
                                          <p:spTgt spid="3076"/>
                                        </p:tgtEl>
                                        <p:attrNameLst>
                                          <p:attrName>style.visibility</p:attrName>
                                        </p:attrNameLst>
                                      </p:cBhvr>
                                      <p:to>
                                        <p:strVal val="visible"/>
                                      </p:to>
                                    </p:set>
                                    <p:anim calcmode="lin" valueType="num">
                                      <p:cBhvr>
                                        <p:cTn id="19" dur="500" fill="hold"/>
                                        <p:tgtEl>
                                          <p:spTgt spid="3076"/>
                                        </p:tgtEl>
                                        <p:attrNameLst>
                                          <p:attrName>ppt_w</p:attrName>
                                        </p:attrNameLst>
                                      </p:cBhvr>
                                      <p:tavLst>
                                        <p:tav tm="0">
                                          <p:val>
                                            <p:fltVal val="0"/>
                                          </p:val>
                                        </p:tav>
                                        <p:tav tm="100000">
                                          <p:val>
                                            <p:strVal val="#ppt_w"/>
                                          </p:val>
                                        </p:tav>
                                      </p:tavLst>
                                    </p:anim>
                                    <p:anim calcmode="lin" valueType="num">
                                      <p:cBhvr>
                                        <p:cTn id="20" dur="500" fill="hold"/>
                                        <p:tgtEl>
                                          <p:spTgt spid="3076"/>
                                        </p:tgtEl>
                                        <p:attrNameLst>
                                          <p:attrName>ppt_h</p:attrName>
                                        </p:attrNameLst>
                                      </p:cBhvr>
                                      <p:tavLst>
                                        <p:tav tm="0">
                                          <p:val>
                                            <p:fltVal val="0"/>
                                          </p:val>
                                        </p:tav>
                                        <p:tav tm="100000">
                                          <p:val>
                                            <p:strVal val="#ppt_h"/>
                                          </p:val>
                                        </p:tav>
                                      </p:tavLst>
                                    </p:anim>
                                    <p:anim calcmode="lin" valueType="num">
                                      <p:cBhvr>
                                        <p:cTn id="21" dur="500" fill="hold"/>
                                        <p:tgtEl>
                                          <p:spTgt spid="3076"/>
                                        </p:tgtEl>
                                        <p:attrNameLst>
                                          <p:attrName>style.rotation</p:attrName>
                                        </p:attrNameLst>
                                      </p:cBhvr>
                                      <p:tavLst>
                                        <p:tav tm="0">
                                          <p:val>
                                            <p:fltVal val="90"/>
                                          </p:val>
                                        </p:tav>
                                        <p:tav tm="100000">
                                          <p:val>
                                            <p:fltVal val="0"/>
                                          </p:val>
                                        </p:tav>
                                      </p:tavLst>
                                    </p:anim>
                                    <p:animEffect transition="in" filter="fade">
                                      <p:cBhvr>
                                        <p:cTn id="22"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sp>
        <p:nvSpPr>
          <p:cNvPr id="5" name="TextBox 4"/>
          <p:cNvSpPr txBox="1"/>
          <p:nvPr/>
        </p:nvSpPr>
        <p:spPr>
          <a:xfrm>
            <a:off x="611560" y="1700808"/>
            <a:ext cx="1467068"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2000" dirty="0" smtClean="0"/>
              <a:t>创建新符号</a:t>
            </a:r>
            <a:endParaRPr lang="zh-CN" altLang="en-US" sz="2000" dirty="0"/>
          </a:p>
        </p:txBody>
      </p:sp>
      <p:sp>
        <p:nvSpPr>
          <p:cNvPr id="6" name="TextBox 5"/>
          <p:cNvSpPr txBox="1"/>
          <p:nvPr/>
        </p:nvSpPr>
        <p:spPr>
          <a:xfrm>
            <a:off x="323528" y="2204864"/>
            <a:ext cx="8640960" cy="40011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000" dirty="0" smtClean="0">
                <a:sym typeface="Wingdings" pitchFamily="2" charset="2"/>
              </a:rPr>
              <a:t>同样方法还可创建：线符号、填充符号、文本符号</a:t>
            </a:r>
            <a:endParaRPr lang="zh-CN" altLang="en-US" sz="2000" dirty="0"/>
          </a:p>
        </p:txBody>
      </p:sp>
      <p:pic>
        <p:nvPicPr>
          <p:cNvPr id="4098" name="Picture 2"/>
          <p:cNvPicPr>
            <a:picLocks noChangeAspect="1" noChangeArrowheads="1"/>
          </p:cNvPicPr>
          <p:nvPr/>
        </p:nvPicPr>
        <p:blipFill>
          <a:blip r:embed="rId3" cstate="print"/>
          <a:srcRect/>
          <a:stretch>
            <a:fillRect/>
          </a:stretch>
        </p:blipFill>
        <p:spPr bwMode="auto">
          <a:xfrm>
            <a:off x="1979712" y="2708920"/>
            <a:ext cx="5472608" cy="379715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sp>
        <p:nvSpPr>
          <p:cNvPr id="5" name="TextBox 4"/>
          <p:cNvSpPr txBox="1"/>
          <p:nvPr/>
        </p:nvSpPr>
        <p:spPr>
          <a:xfrm>
            <a:off x="611560" y="1700808"/>
            <a:ext cx="1467068"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2000" dirty="0" smtClean="0"/>
              <a:t>创建新符号</a:t>
            </a:r>
            <a:endParaRPr lang="zh-CN" altLang="en-US" sz="2000" dirty="0"/>
          </a:p>
        </p:txBody>
      </p:sp>
      <p:sp>
        <p:nvSpPr>
          <p:cNvPr id="9" name="云形 8"/>
          <p:cNvSpPr/>
          <p:nvPr/>
        </p:nvSpPr>
        <p:spPr>
          <a:xfrm>
            <a:off x="1691680" y="1628800"/>
            <a:ext cx="4536504" cy="15841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尝试创建铁路线符号？</a:t>
            </a:r>
          </a:p>
        </p:txBody>
      </p:sp>
      <p:pic>
        <p:nvPicPr>
          <p:cNvPr id="5122" name="Picture 2"/>
          <p:cNvPicPr>
            <a:picLocks noChangeAspect="1" noChangeArrowheads="1"/>
          </p:cNvPicPr>
          <p:nvPr/>
        </p:nvPicPr>
        <p:blipFill>
          <a:blip r:embed="rId3" cstate="print"/>
          <a:srcRect/>
          <a:stretch>
            <a:fillRect/>
          </a:stretch>
        </p:blipFill>
        <p:spPr bwMode="auto">
          <a:xfrm>
            <a:off x="2051720" y="3356992"/>
            <a:ext cx="4536504" cy="2863955"/>
          </a:xfrm>
          <a:prstGeom prst="rect">
            <a:avLst/>
          </a:prstGeom>
          <a:noFill/>
          <a:ln w="9525">
            <a:noFill/>
            <a:miter lim="800000"/>
            <a:headEnd/>
            <a:tailEnd/>
          </a:ln>
        </p:spPr>
      </p:pic>
      <p:sp>
        <p:nvSpPr>
          <p:cNvPr id="8" name="TextBox 7"/>
          <p:cNvSpPr txBox="1"/>
          <p:nvPr/>
        </p:nvSpPr>
        <p:spPr>
          <a:xfrm>
            <a:off x="2843808" y="5301208"/>
            <a:ext cx="3134384"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sz="2000" dirty="0" smtClean="0"/>
              <a:t>···/chp05/Ex1/</a:t>
            </a:r>
            <a:r>
              <a:rPr lang="zh-CN" altLang="en-US" sz="2000" dirty="0" smtClean="0"/>
              <a:t>主要铁路</a:t>
            </a:r>
            <a:r>
              <a:rPr lang="en-US" altLang="zh-CN" sz="2000" dirty="0" smtClean="0"/>
              <a:t>.</a:t>
            </a:r>
            <a:r>
              <a:rPr lang="en-US" altLang="zh-CN" sz="2000" dirty="0" err="1" smtClean="0"/>
              <a:t>shp</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000" fill="hold"/>
                                        <p:tgtEl>
                                          <p:spTgt spid="9"/>
                                        </p:tgtEl>
                                        <p:attrNameLst>
                                          <p:attrName>ppt_x</p:attrName>
                                        </p:attrNameLst>
                                      </p:cBhvr>
                                      <p:tavLst>
                                        <p:tav tm="0">
                                          <p:val>
                                            <p:strVal val="1+#ppt_w/2"/>
                                          </p:val>
                                        </p:tav>
                                        <p:tav tm="100000">
                                          <p:val>
                                            <p:strVal val="#ppt_x"/>
                                          </p:val>
                                        </p:tav>
                                      </p:tavLst>
                                    </p:anim>
                                    <p:anim calcmode="lin" valueType="num">
                                      <p:cBhvr additive="base">
                                        <p:cTn id="8" dur="2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srcRect/>
          <a:stretch>
            <a:fillRect/>
          </a:stretch>
        </p:blipFill>
        <p:spPr bwMode="auto">
          <a:xfrm>
            <a:off x="1331640" y="1124744"/>
            <a:ext cx="6657975" cy="4619625"/>
          </a:xfrm>
          <a:prstGeom prst="rect">
            <a:avLst/>
          </a:prstGeom>
          <a:noFill/>
          <a:ln w="9525">
            <a:noFill/>
            <a:miter lim="800000"/>
            <a:headEnd/>
            <a:tailEnd/>
          </a:ln>
        </p:spPr>
      </p:pic>
      <p:pic>
        <p:nvPicPr>
          <p:cNvPr id="6149" name="Picture 5"/>
          <p:cNvPicPr>
            <a:picLocks noChangeAspect="1" noChangeArrowheads="1"/>
          </p:cNvPicPr>
          <p:nvPr/>
        </p:nvPicPr>
        <p:blipFill>
          <a:blip r:embed="rId3" cstate="print"/>
          <a:srcRect/>
          <a:stretch>
            <a:fillRect/>
          </a:stretch>
        </p:blipFill>
        <p:spPr bwMode="auto">
          <a:xfrm>
            <a:off x="1243013" y="1119188"/>
            <a:ext cx="6657975" cy="4619625"/>
          </a:xfrm>
          <a:prstGeom prst="rect">
            <a:avLst/>
          </a:prstGeom>
          <a:noFill/>
          <a:ln w="9525">
            <a:noFill/>
            <a:miter lim="800000"/>
            <a:headEnd/>
            <a:tailEnd/>
          </a:ln>
        </p:spPr>
      </p:pic>
      <p:pic>
        <p:nvPicPr>
          <p:cNvPr id="6150" name="Picture 6"/>
          <p:cNvPicPr>
            <a:picLocks noChangeAspect="1" noChangeArrowheads="1"/>
          </p:cNvPicPr>
          <p:nvPr/>
        </p:nvPicPr>
        <p:blipFill>
          <a:blip r:embed="rId4" cstate="print"/>
          <a:srcRect/>
          <a:stretch>
            <a:fillRect/>
          </a:stretch>
        </p:blipFill>
        <p:spPr bwMode="auto">
          <a:xfrm>
            <a:off x="1259632" y="1124744"/>
            <a:ext cx="6657975" cy="4619625"/>
          </a:xfrm>
          <a:prstGeom prst="rect">
            <a:avLst/>
          </a:prstGeom>
          <a:noFill/>
          <a:ln w="9525">
            <a:noFill/>
            <a:miter lim="800000"/>
            <a:headEnd/>
            <a:tailEnd/>
          </a:ln>
        </p:spPr>
      </p:pic>
      <p:pic>
        <p:nvPicPr>
          <p:cNvPr id="1026" name="Picture 2"/>
          <p:cNvPicPr>
            <a:picLocks noChangeAspect="1" noChangeArrowheads="1"/>
          </p:cNvPicPr>
          <p:nvPr/>
        </p:nvPicPr>
        <p:blipFill>
          <a:blip r:embed="rId5" cstate="print"/>
          <a:srcRect/>
          <a:stretch>
            <a:fillRect/>
          </a:stretch>
        </p:blipFill>
        <p:spPr bwMode="auto">
          <a:xfrm>
            <a:off x="2627784" y="1124744"/>
            <a:ext cx="4981575" cy="4762500"/>
          </a:xfrm>
          <a:prstGeom prst="rect">
            <a:avLst/>
          </a:prstGeom>
          <a:noFill/>
          <a:ln w="9525">
            <a:noFill/>
            <a:miter lim="800000"/>
            <a:headEnd/>
            <a:tailEnd/>
          </a:ln>
        </p:spPr>
      </p:pic>
      <p:pic>
        <p:nvPicPr>
          <p:cNvPr id="1027" name="Picture 3"/>
          <p:cNvPicPr>
            <a:picLocks noChangeAspect="1" noChangeArrowheads="1"/>
          </p:cNvPicPr>
          <p:nvPr/>
        </p:nvPicPr>
        <p:blipFill>
          <a:blip r:embed="rId6" cstate="print"/>
          <a:srcRect/>
          <a:stretch>
            <a:fillRect/>
          </a:stretch>
        </p:blipFill>
        <p:spPr bwMode="auto">
          <a:xfrm>
            <a:off x="1763688" y="1052736"/>
            <a:ext cx="6381717" cy="478628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iterate type="lt">
                                    <p:tmPct val="5000"/>
                                  </p:iterate>
                                  <p:childTnLst>
                                    <p:anim calcmode="lin" valueType="num">
                                      <p:cBhvr>
                                        <p:cTn id="6" dur="1000"/>
                                        <p:tgtEl>
                                          <p:spTgt spid="6147"/>
                                        </p:tgtEl>
                                        <p:attrNameLst>
                                          <p:attrName>ppt_w</p:attrName>
                                        </p:attrNameLst>
                                      </p:cBhvr>
                                      <p:tavLst>
                                        <p:tav tm="0">
                                          <p:val>
                                            <p:strVal val="ppt_w"/>
                                          </p:val>
                                        </p:tav>
                                        <p:tav tm="100000">
                                          <p:val>
                                            <p:fltVal val="0"/>
                                          </p:val>
                                        </p:tav>
                                      </p:tavLst>
                                    </p:anim>
                                    <p:anim calcmode="lin" valueType="num">
                                      <p:cBhvr>
                                        <p:cTn id="7" dur="1000"/>
                                        <p:tgtEl>
                                          <p:spTgt spid="6147"/>
                                        </p:tgtEl>
                                        <p:attrNameLst>
                                          <p:attrName>ppt_h</p:attrName>
                                        </p:attrNameLst>
                                      </p:cBhvr>
                                      <p:tavLst>
                                        <p:tav tm="0">
                                          <p:val>
                                            <p:strVal val="ppt_h"/>
                                          </p:val>
                                        </p:tav>
                                        <p:tav tm="100000">
                                          <p:val>
                                            <p:fltVal val="0"/>
                                          </p:val>
                                        </p:tav>
                                      </p:tavLst>
                                    </p:anim>
                                    <p:anim calcmode="lin" valueType="num">
                                      <p:cBhvr>
                                        <p:cTn id="8" dur="1000"/>
                                        <p:tgtEl>
                                          <p:spTgt spid="6147"/>
                                        </p:tgtEl>
                                        <p:attrNameLst>
                                          <p:attrName>style.rotation</p:attrName>
                                        </p:attrNameLst>
                                      </p:cBhvr>
                                      <p:tavLst>
                                        <p:tav tm="0">
                                          <p:val>
                                            <p:fltVal val="0"/>
                                          </p:val>
                                        </p:tav>
                                        <p:tav tm="100000">
                                          <p:val>
                                            <p:fltVal val="90"/>
                                          </p:val>
                                        </p:tav>
                                      </p:tavLst>
                                    </p:anim>
                                    <p:animEffect transition="out" filter="fade">
                                      <p:cBhvr>
                                        <p:cTn id="9" dur="1000"/>
                                        <p:tgtEl>
                                          <p:spTgt spid="6147"/>
                                        </p:tgtEl>
                                      </p:cBhvr>
                                    </p:animEffect>
                                    <p:set>
                                      <p:cBhvr>
                                        <p:cTn id="10" dur="1" fill="hold">
                                          <p:stCondLst>
                                            <p:cond delay="999"/>
                                          </p:stCondLst>
                                        </p:cTn>
                                        <p:tgtEl>
                                          <p:spTgt spid="6147"/>
                                        </p:tgtEl>
                                        <p:attrNameLst>
                                          <p:attrName>style.visibility</p:attrName>
                                        </p:attrNameLst>
                                      </p:cBhvr>
                                      <p:to>
                                        <p:strVal val="hidden"/>
                                      </p:to>
                                    </p:set>
                                  </p:childTnLst>
                                </p:cTn>
                              </p:par>
                              <p:par>
                                <p:cTn id="11" presetID="31" presetClass="entr" presetSubtype="0" fill="hold" nodeType="withEffect">
                                  <p:stCondLst>
                                    <p:cond delay="0"/>
                                  </p:stCondLst>
                                  <p:iterate type="lt">
                                    <p:tmPct val="5000"/>
                                  </p:iterate>
                                  <p:childTnLst>
                                    <p:set>
                                      <p:cBhvr>
                                        <p:cTn id="12" dur="1" fill="hold">
                                          <p:stCondLst>
                                            <p:cond delay="0"/>
                                          </p:stCondLst>
                                        </p:cTn>
                                        <p:tgtEl>
                                          <p:spTgt spid="6149"/>
                                        </p:tgtEl>
                                        <p:attrNameLst>
                                          <p:attrName>style.visibility</p:attrName>
                                        </p:attrNameLst>
                                      </p:cBhvr>
                                      <p:to>
                                        <p:strVal val="visible"/>
                                      </p:to>
                                    </p:set>
                                    <p:anim calcmode="lin" valueType="num">
                                      <p:cBhvr>
                                        <p:cTn id="13" dur="1000" fill="hold"/>
                                        <p:tgtEl>
                                          <p:spTgt spid="6149"/>
                                        </p:tgtEl>
                                        <p:attrNameLst>
                                          <p:attrName>ppt_w</p:attrName>
                                        </p:attrNameLst>
                                      </p:cBhvr>
                                      <p:tavLst>
                                        <p:tav tm="0">
                                          <p:val>
                                            <p:fltVal val="0"/>
                                          </p:val>
                                        </p:tav>
                                        <p:tav tm="100000">
                                          <p:val>
                                            <p:strVal val="#ppt_w"/>
                                          </p:val>
                                        </p:tav>
                                      </p:tavLst>
                                    </p:anim>
                                    <p:anim calcmode="lin" valueType="num">
                                      <p:cBhvr>
                                        <p:cTn id="14" dur="1000" fill="hold"/>
                                        <p:tgtEl>
                                          <p:spTgt spid="6149"/>
                                        </p:tgtEl>
                                        <p:attrNameLst>
                                          <p:attrName>ppt_h</p:attrName>
                                        </p:attrNameLst>
                                      </p:cBhvr>
                                      <p:tavLst>
                                        <p:tav tm="0">
                                          <p:val>
                                            <p:fltVal val="0"/>
                                          </p:val>
                                        </p:tav>
                                        <p:tav tm="100000">
                                          <p:val>
                                            <p:strVal val="#ppt_h"/>
                                          </p:val>
                                        </p:tav>
                                      </p:tavLst>
                                    </p:anim>
                                    <p:anim calcmode="lin" valueType="num">
                                      <p:cBhvr>
                                        <p:cTn id="15" dur="1000" fill="hold"/>
                                        <p:tgtEl>
                                          <p:spTgt spid="6149"/>
                                        </p:tgtEl>
                                        <p:attrNameLst>
                                          <p:attrName>style.rotation</p:attrName>
                                        </p:attrNameLst>
                                      </p:cBhvr>
                                      <p:tavLst>
                                        <p:tav tm="0">
                                          <p:val>
                                            <p:fltVal val="90"/>
                                          </p:val>
                                        </p:tav>
                                        <p:tav tm="100000">
                                          <p:val>
                                            <p:fltVal val="0"/>
                                          </p:val>
                                        </p:tav>
                                      </p:tavLst>
                                    </p:anim>
                                    <p:animEffect transition="in" filter="fade">
                                      <p:cBhvr>
                                        <p:cTn id="16" dur="1000"/>
                                        <p:tgtEl>
                                          <p:spTgt spid="6149"/>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xit" presetSubtype="0" fill="hold" nodeType="clickEffect">
                                  <p:stCondLst>
                                    <p:cond delay="0"/>
                                  </p:stCondLst>
                                  <p:iterate type="lt">
                                    <p:tmPct val="5000"/>
                                  </p:iterate>
                                  <p:childTnLst>
                                    <p:anim calcmode="lin" valueType="num">
                                      <p:cBhvr>
                                        <p:cTn id="20" dur="1000"/>
                                        <p:tgtEl>
                                          <p:spTgt spid="6149"/>
                                        </p:tgtEl>
                                        <p:attrNameLst>
                                          <p:attrName>ppt_w</p:attrName>
                                        </p:attrNameLst>
                                      </p:cBhvr>
                                      <p:tavLst>
                                        <p:tav tm="0">
                                          <p:val>
                                            <p:strVal val="ppt_w"/>
                                          </p:val>
                                        </p:tav>
                                        <p:tav tm="100000">
                                          <p:val>
                                            <p:fltVal val="0"/>
                                          </p:val>
                                        </p:tav>
                                      </p:tavLst>
                                    </p:anim>
                                    <p:anim calcmode="lin" valueType="num">
                                      <p:cBhvr>
                                        <p:cTn id="21" dur="1000"/>
                                        <p:tgtEl>
                                          <p:spTgt spid="6149"/>
                                        </p:tgtEl>
                                        <p:attrNameLst>
                                          <p:attrName>ppt_h</p:attrName>
                                        </p:attrNameLst>
                                      </p:cBhvr>
                                      <p:tavLst>
                                        <p:tav tm="0">
                                          <p:val>
                                            <p:strVal val="ppt_h"/>
                                          </p:val>
                                        </p:tav>
                                        <p:tav tm="100000">
                                          <p:val>
                                            <p:fltVal val="0"/>
                                          </p:val>
                                        </p:tav>
                                      </p:tavLst>
                                    </p:anim>
                                    <p:anim calcmode="lin" valueType="num">
                                      <p:cBhvr>
                                        <p:cTn id="22" dur="1000"/>
                                        <p:tgtEl>
                                          <p:spTgt spid="6149"/>
                                        </p:tgtEl>
                                        <p:attrNameLst>
                                          <p:attrName>style.rotation</p:attrName>
                                        </p:attrNameLst>
                                      </p:cBhvr>
                                      <p:tavLst>
                                        <p:tav tm="0">
                                          <p:val>
                                            <p:fltVal val="0"/>
                                          </p:val>
                                        </p:tav>
                                        <p:tav tm="100000">
                                          <p:val>
                                            <p:fltVal val="90"/>
                                          </p:val>
                                        </p:tav>
                                      </p:tavLst>
                                    </p:anim>
                                    <p:animEffect transition="out" filter="fade">
                                      <p:cBhvr>
                                        <p:cTn id="23" dur="1000"/>
                                        <p:tgtEl>
                                          <p:spTgt spid="6149"/>
                                        </p:tgtEl>
                                      </p:cBhvr>
                                    </p:animEffect>
                                    <p:set>
                                      <p:cBhvr>
                                        <p:cTn id="24" dur="1" fill="hold">
                                          <p:stCondLst>
                                            <p:cond delay="999"/>
                                          </p:stCondLst>
                                        </p:cTn>
                                        <p:tgtEl>
                                          <p:spTgt spid="6149"/>
                                        </p:tgtEl>
                                        <p:attrNameLst>
                                          <p:attrName>style.visibility</p:attrName>
                                        </p:attrNameLst>
                                      </p:cBhvr>
                                      <p:to>
                                        <p:strVal val="hidden"/>
                                      </p:to>
                                    </p:set>
                                  </p:childTnLst>
                                </p:cTn>
                              </p:par>
                              <p:par>
                                <p:cTn id="25" presetID="31" presetClass="entr" presetSubtype="0" fill="hold" nodeType="withEffect">
                                  <p:stCondLst>
                                    <p:cond delay="0"/>
                                  </p:stCondLst>
                                  <p:iterate type="lt">
                                    <p:tmPct val="5000"/>
                                  </p:iterate>
                                  <p:childTnLst>
                                    <p:set>
                                      <p:cBhvr>
                                        <p:cTn id="26" dur="1" fill="hold">
                                          <p:stCondLst>
                                            <p:cond delay="0"/>
                                          </p:stCondLst>
                                        </p:cTn>
                                        <p:tgtEl>
                                          <p:spTgt spid="6150"/>
                                        </p:tgtEl>
                                        <p:attrNameLst>
                                          <p:attrName>style.visibility</p:attrName>
                                        </p:attrNameLst>
                                      </p:cBhvr>
                                      <p:to>
                                        <p:strVal val="visible"/>
                                      </p:to>
                                    </p:set>
                                    <p:anim calcmode="lin" valueType="num">
                                      <p:cBhvr>
                                        <p:cTn id="27" dur="1000" fill="hold"/>
                                        <p:tgtEl>
                                          <p:spTgt spid="6150"/>
                                        </p:tgtEl>
                                        <p:attrNameLst>
                                          <p:attrName>ppt_w</p:attrName>
                                        </p:attrNameLst>
                                      </p:cBhvr>
                                      <p:tavLst>
                                        <p:tav tm="0">
                                          <p:val>
                                            <p:fltVal val="0"/>
                                          </p:val>
                                        </p:tav>
                                        <p:tav tm="100000">
                                          <p:val>
                                            <p:strVal val="#ppt_w"/>
                                          </p:val>
                                        </p:tav>
                                      </p:tavLst>
                                    </p:anim>
                                    <p:anim calcmode="lin" valueType="num">
                                      <p:cBhvr>
                                        <p:cTn id="28" dur="1000" fill="hold"/>
                                        <p:tgtEl>
                                          <p:spTgt spid="6150"/>
                                        </p:tgtEl>
                                        <p:attrNameLst>
                                          <p:attrName>ppt_h</p:attrName>
                                        </p:attrNameLst>
                                      </p:cBhvr>
                                      <p:tavLst>
                                        <p:tav tm="0">
                                          <p:val>
                                            <p:fltVal val="0"/>
                                          </p:val>
                                        </p:tav>
                                        <p:tav tm="100000">
                                          <p:val>
                                            <p:strVal val="#ppt_h"/>
                                          </p:val>
                                        </p:tav>
                                      </p:tavLst>
                                    </p:anim>
                                    <p:anim calcmode="lin" valueType="num">
                                      <p:cBhvr>
                                        <p:cTn id="29" dur="1000" fill="hold"/>
                                        <p:tgtEl>
                                          <p:spTgt spid="6150"/>
                                        </p:tgtEl>
                                        <p:attrNameLst>
                                          <p:attrName>style.rotation</p:attrName>
                                        </p:attrNameLst>
                                      </p:cBhvr>
                                      <p:tavLst>
                                        <p:tav tm="0">
                                          <p:val>
                                            <p:fltVal val="90"/>
                                          </p:val>
                                        </p:tav>
                                        <p:tav tm="100000">
                                          <p:val>
                                            <p:fltVal val="0"/>
                                          </p:val>
                                        </p:tav>
                                      </p:tavLst>
                                    </p:anim>
                                    <p:animEffect transition="in" filter="fade">
                                      <p:cBhvr>
                                        <p:cTn id="30" dur="1000"/>
                                        <p:tgtEl>
                                          <p:spTgt spid="6150"/>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xit" presetSubtype="0" fill="hold" nodeType="clickEffect">
                                  <p:stCondLst>
                                    <p:cond delay="0"/>
                                  </p:stCondLst>
                                  <p:iterate type="lt">
                                    <p:tmPct val="5000"/>
                                  </p:iterate>
                                  <p:childTnLst>
                                    <p:anim calcmode="lin" valueType="num">
                                      <p:cBhvr>
                                        <p:cTn id="34" dur="1000"/>
                                        <p:tgtEl>
                                          <p:spTgt spid="6150"/>
                                        </p:tgtEl>
                                        <p:attrNameLst>
                                          <p:attrName>ppt_w</p:attrName>
                                        </p:attrNameLst>
                                      </p:cBhvr>
                                      <p:tavLst>
                                        <p:tav tm="0">
                                          <p:val>
                                            <p:strVal val="ppt_w"/>
                                          </p:val>
                                        </p:tav>
                                        <p:tav tm="100000">
                                          <p:val>
                                            <p:fltVal val="0"/>
                                          </p:val>
                                        </p:tav>
                                      </p:tavLst>
                                    </p:anim>
                                    <p:anim calcmode="lin" valueType="num">
                                      <p:cBhvr>
                                        <p:cTn id="35" dur="1000"/>
                                        <p:tgtEl>
                                          <p:spTgt spid="6150"/>
                                        </p:tgtEl>
                                        <p:attrNameLst>
                                          <p:attrName>ppt_h</p:attrName>
                                        </p:attrNameLst>
                                      </p:cBhvr>
                                      <p:tavLst>
                                        <p:tav tm="0">
                                          <p:val>
                                            <p:strVal val="ppt_h"/>
                                          </p:val>
                                        </p:tav>
                                        <p:tav tm="100000">
                                          <p:val>
                                            <p:fltVal val="0"/>
                                          </p:val>
                                        </p:tav>
                                      </p:tavLst>
                                    </p:anim>
                                    <p:anim calcmode="lin" valueType="num">
                                      <p:cBhvr>
                                        <p:cTn id="36" dur="1000"/>
                                        <p:tgtEl>
                                          <p:spTgt spid="6150"/>
                                        </p:tgtEl>
                                        <p:attrNameLst>
                                          <p:attrName>style.rotation</p:attrName>
                                        </p:attrNameLst>
                                      </p:cBhvr>
                                      <p:tavLst>
                                        <p:tav tm="0">
                                          <p:val>
                                            <p:fltVal val="0"/>
                                          </p:val>
                                        </p:tav>
                                        <p:tav tm="100000">
                                          <p:val>
                                            <p:fltVal val="90"/>
                                          </p:val>
                                        </p:tav>
                                      </p:tavLst>
                                    </p:anim>
                                    <p:animEffect transition="out" filter="fade">
                                      <p:cBhvr>
                                        <p:cTn id="37" dur="1000"/>
                                        <p:tgtEl>
                                          <p:spTgt spid="6150"/>
                                        </p:tgtEl>
                                      </p:cBhvr>
                                    </p:animEffect>
                                    <p:set>
                                      <p:cBhvr>
                                        <p:cTn id="38" dur="1" fill="hold">
                                          <p:stCondLst>
                                            <p:cond delay="999"/>
                                          </p:stCondLst>
                                        </p:cTn>
                                        <p:tgtEl>
                                          <p:spTgt spid="6150"/>
                                        </p:tgtEl>
                                        <p:attrNameLst>
                                          <p:attrName>style.visibility</p:attrName>
                                        </p:attrNameLst>
                                      </p:cBhvr>
                                      <p:to>
                                        <p:strVal val="hidden"/>
                                      </p:to>
                                    </p:set>
                                  </p:childTnLst>
                                </p:cTn>
                              </p:par>
                              <p:par>
                                <p:cTn id="39" presetID="31" presetClass="entr" presetSubtype="0" fill="hold" nodeType="withEffect">
                                  <p:stCondLst>
                                    <p:cond delay="0"/>
                                  </p:stCondLst>
                                  <p:iterate type="lt">
                                    <p:tmPct val="5000"/>
                                  </p:iterate>
                                  <p:childTnLst>
                                    <p:set>
                                      <p:cBhvr>
                                        <p:cTn id="40" dur="1" fill="hold">
                                          <p:stCondLst>
                                            <p:cond delay="0"/>
                                          </p:stCondLst>
                                        </p:cTn>
                                        <p:tgtEl>
                                          <p:spTgt spid="1026"/>
                                        </p:tgtEl>
                                        <p:attrNameLst>
                                          <p:attrName>style.visibility</p:attrName>
                                        </p:attrNameLst>
                                      </p:cBhvr>
                                      <p:to>
                                        <p:strVal val="visible"/>
                                      </p:to>
                                    </p:set>
                                    <p:anim calcmode="lin" valueType="num">
                                      <p:cBhvr>
                                        <p:cTn id="41" dur="1000" fill="hold"/>
                                        <p:tgtEl>
                                          <p:spTgt spid="1026"/>
                                        </p:tgtEl>
                                        <p:attrNameLst>
                                          <p:attrName>ppt_w</p:attrName>
                                        </p:attrNameLst>
                                      </p:cBhvr>
                                      <p:tavLst>
                                        <p:tav tm="0">
                                          <p:val>
                                            <p:fltVal val="0"/>
                                          </p:val>
                                        </p:tav>
                                        <p:tav tm="100000">
                                          <p:val>
                                            <p:strVal val="#ppt_w"/>
                                          </p:val>
                                        </p:tav>
                                      </p:tavLst>
                                    </p:anim>
                                    <p:anim calcmode="lin" valueType="num">
                                      <p:cBhvr>
                                        <p:cTn id="42" dur="1000" fill="hold"/>
                                        <p:tgtEl>
                                          <p:spTgt spid="1026"/>
                                        </p:tgtEl>
                                        <p:attrNameLst>
                                          <p:attrName>ppt_h</p:attrName>
                                        </p:attrNameLst>
                                      </p:cBhvr>
                                      <p:tavLst>
                                        <p:tav tm="0">
                                          <p:val>
                                            <p:fltVal val="0"/>
                                          </p:val>
                                        </p:tav>
                                        <p:tav tm="100000">
                                          <p:val>
                                            <p:strVal val="#ppt_h"/>
                                          </p:val>
                                        </p:tav>
                                      </p:tavLst>
                                    </p:anim>
                                    <p:anim calcmode="lin" valueType="num">
                                      <p:cBhvr>
                                        <p:cTn id="43" dur="1000" fill="hold"/>
                                        <p:tgtEl>
                                          <p:spTgt spid="1026"/>
                                        </p:tgtEl>
                                        <p:attrNameLst>
                                          <p:attrName>style.rotation</p:attrName>
                                        </p:attrNameLst>
                                      </p:cBhvr>
                                      <p:tavLst>
                                        <p:tav tm="0">
                                          <p:val>
                                            <p:fltVal val="90"/>
                                          </p:val>
                                        </p:tav>
                                        <p:tav tm="100000">
                                          <p:val>
                                            <p:fltVal val="0"/>
                                          </p:val>
                                        </p:tav>
                                      </p:tavLst>
                                    </p:anim>
                                    <p:animEffect transition="in" filter="fade">
                                      <p:cBhvr>
                                        <p:cTn id="44" dur="1000"/>
                                        <p:tgtEl>
                                          <p:spTgt spid="1026"/>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xit" presetSubtype="0" fill="hold" nodeType="clickEffect">
                                  <p:stCondLst>
                                    <p:cond delay="0"/>
                                  </p:stCondLst>
                                  <p:iterate type="lt">
                                    <p:tmPct val="5000"/>
                                  </p:iterate>
                                  <p:childTnLst>
                                    <p:anim calcmode="lin" valueType="num">
                                      <p:cBhvr>
                                        <p:cTn id="48" dur="1000"/>
                                        <p:tgtEl>
                                          <p:spTgt spid="1026"/>
                                        </p:tgtEl>
                                        <p:attrNameLst>
                                          <p:attrName>ppt_w</p:attrName>
                                        </p:attrNameLst>
                                      </p:cBhvr>
                                      <p:tavLst>
                                        <p:tav tm="0">
                                          <p:val>
                                            <p:strVal val="ppt_w"/>
                                          </p:val>
                                        </p:tav>
                                        <p:tav tm="100000">
                                          <p:val>
                                            <p:fltVal val="0"/>
                                          </p:val>
                                        </p:tav>
                                      </p:tavLst>
                                    </p:anim>
                                    <p:anim calcmode="lin" valueType="num">
                                      <p:cBhvr>
                                        <p:cTn id="49" dur="1000"/>
                                        <p:tgtEl>
                                          <p:spTgt spid="1026"/>
                                        </p:tgtEl>
                                        <p:attrNameLst>
                                          <p:attrName>ppt_h</p:attrName>
                                        </p:attrNameLst>
                                      </p:cBhvr>
                                      <p:tavLst>
                                        <p:tav tm="0">
                                          <p:val>
                                            <p:strVal val="ppt_h"/>
                                          </p:val>
                                        </p:tav>
                                        <p:tav tm="100000">
                                          <p:val>
                                            <p:fltVal val="0"/>
                                          </p:val>
                                        </p:tav>
                                      </p:tavLst>
                                    </p:anim>
                                    <p:anim calcmode="lin" valueType="num">
                                      <p:cBhvr>
                                        <p:cTn id="50" dur="1000"/>
                                        <p:tgtEl>
                                          <p:spTgt spid="1026"/>
                                        </p:tgtEl>
                                        <p:attrNameLst>
                                          <p:attrName>style.rotation</p:attrName>
                                        </p:attrNameLst>
                                      </p:cBhvr>
                                      <p:tavLst>
                                        <p:tav tm="0">
                                          <p:val>
                                            <p:fltVal val="0"/>
                                          </p:val>
                                        </p:tav>
                                        <p:tav tm="100000">
                                          <p:val>
                                            <p:fltVal val="90"/>
                                          </p:val>
                                        </p:tav>
                                      </p:tavLst>
                                    </p:anim>
                                    <p:animEffect transition="out" filter="fade">
                                      <p:cBhvr>
                                        <p:cTn id="51" dur="1000"/>
                                        <p:tgtEl>
                                          <p:spTgt spid="1026"/>
                                        </p:tgtEl>
                                      </p:cBhvr>
                                    </p:animEffect>
                                    <p:set>
                                      <p:cBhvr>
                                        <p:cTn id="52" dur="1" fill="hold">
                                          <p:stCondLst>
                                            <p:cond delay="999"/>
                                          </p:stCondLst>
                                        </p:cTn>
                                        <p:tgtEl>
                                          <p:spTgt spid="1026"/>
                                        </p:tgtEl>
                                        <p:attrNameLst>
                                          <p:attrName>style.visibility</p:attrName>
                                        </p:attrNameLst>
                                      </p:cBhvr>
                                      <p:to>
                                        <p:strVal val="hidden"/>
                                      </p:to>
                                    </p:set>
                                  </p:childTnLst>
                                </p:cTn>
                              </p:par>
                              <p:par>
                                <p:cTn id="53" presetID="31" presetClass="entr" presetSubtype="0" fill="hold" nodeType="withEffect">
                                  <p:stCondLst>
                                    <p:cond delay="0"/>
                                  </p:stCondLst>
                                  <p:iterate type="lt">
                                    <p:tmPct val="5000"/>
                                  </p:iterate>
                                  <p:childTnLst>
                                    <p:set>
                                      <p:cBhvr>
                                        <p:cTn id="54" dur="1" fill="hold">
                                          <p:stCondLst>
                                            <p:cond delay="0"/>
                                          </p:stCondLst>
                                        </p:cTn>
                                        <p:tgtEl>
                                          <p:spTgt spid="1027"/>
                                        </p:tgtEl>
                                        <p:attrNameLst>
                                          <p:attrName>style.visibility</p:attrName>
                                        </p:attrNameLst>
                                      </p:cBhvr>
                                      <p:to>
                                        <p:strVal val="visible"/>
                                      </p:to>
                                    </p:set>
                                    <p:anim calcmode="lin" valueType="num">
                                      <p:cBhvr>
                                        <p:cTn id="55" dur="1000" fill="hold"/>
                                        <p:tgtEl>
                                          <p:spTgt spid="1027"/>
                                        </p:tgtEl>
                                        <p:attrNameLst>
                                          <p:attrName>ppt_w</p:attrName>
                                        </p:attrNameLst>
                                      </p:cBhvr>
                                      <p:tavLst>
                                        <p:tav tm="0">
                                          <p:val>
                                            <p:fltVal val="0"/>
                                          </p:val>
                                        </p:tav>
                                        <p:tav tm="100000">
                                          <p:val>
                                            <p:strVal val="#ppt_w"/>
                                          </p:val>
                                        </p:tav>
                                      </p:tavLst>
                                    </p:anim>
                                    <p:anim calcmode="lin" valueType="num">
                                      <p:cBhvr>
                                        <p:cTn id="56" dur="1000" fill="hold"/>
                                        <p:tgtEl>
                                          <p:spTgt spid="1027"/>
                                        </p:tgtEl>
                                        <p:attrNameLst>
                                          <p:attrName>ppt_h</p:attrName>
                                        </p:attrNameLst>
                                      </p:cBhvr>
                                      <p:tavLst>
                                        <p:tav tm="0">
                                          <p:val>
                                            <p:fltVal val="0"/>
                                          </p:val>
                                        </p:tav>
                                        <p:tav tm="100000">
                                          <p:val>
                                            <p:strVal val="#ppt_h"/>
                                          </p:val>
                                        </p:tav>
                                      </p:tavLst>
                                    </p:anim>
                                    <p:anim calcmode="lin" valueType="num">
                                      <p:cBhvr>
                                        <p:cTn id="57" dur="1000" fill="hold"/>
                                        <p:tgtEl>
                                          <p:spTgt spid="1027"/>
                                        </p:tgtEl>
                                        <p:attrNameLst>
                                          <p:attrName>style.rotation</p:attrName>
                                        </p:attrNameLst>
                                      </p:cBhvr>
                                      <p:tavLst>
                                        <p:tav tm="0">
                                          <p:val>
                                            <p:fltVal val="90"/>
                                          </p:val>
                                        </p:tav>
                                        <p:tav tm="100000">
                                          <p:val>
                                            <p:fltVal val="0"/>
                                          </p:val>
                                        </p:tav>
                                      </p:tavLst>
                                    </p:anim>
                                    <p:animEffect transition="in" filter="fade">
                                      <p:cBhvr>
                                        <p:cTn id="58" dur="1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sp>
        <p:nvSpPr>
          <p:cNvPr id="5" name="TextBox 4"/>
          <p:cNvSpPr txBox="1"/>
          <p:nvPr/>
        </p:nvSpPr>
        <p:spPr>
          <a:xfrm>
            <a:off x="467544" y="1556792"/>
            <a:ext cx="1107996"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2400" b="1" dirty="0" smtClean="0"/>
              <a:t>符号化</a:t>
            </a:r>
            <a:endParaRPr lang="zh-CN" altLang="en-US" sz="2400" b="1" dirty="0"/>
          </a:p>
        </p:txBody>
      </p:sp>
      <p:graphicFrame>
        <p:nvGraphicFramePr>
          <p:cNvPr id="9" name="图示 8"/>
          <p:cNvGraphicFramePr/>
          <p:nvPr/>
        </p:nvGraphicFramePr>
        <p:xfrm>
          <a:off x="467544" y="2060848"/>
          <a:ext cx="8424936" cy="432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sp>
        <p:nvSpPr>
          <p:cNvPr id="5" name="TextBox 4"/>
          <p:cNvSpPr txBox="1"/>
          <p:nvPr/>
        </p:nvSpPr>
        <p:spPr>
          <a:xfrm>
            <a:off x="611560" y="1628800"/>
            <a:ext cx="1853392"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sz="2000" dirty="0" smtClean="0"/>
              <a:t>1</a:t>
            </a:r>
            <a:r>
              <a:rPr lang="zh-CN" altLang="en-US" sz="2000" dirty="0" smtClean="0"/>
              <a:t>、单一符号化</a:t>
            </a:r>
            <a:endParaRPr lang="zh-CN" altLang="en-US" sz="2000" dirty="0"/>
          </a:p>
        </p:txBody>
      </p:sp>
      <p:sp>
        <p:nvSpPr>
          <p:cNvPr id="6" name="TextBox 5"/>
          <p:cNvSpPr txBox="1"/>
          <p:nvPr/>
        </p:nvSpPr>
        <p:spPr>
          <a:xfrm>
            <a:off x="539552" y="3140968"/>
            <a:ext cx="8352928" cy="96295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indent="457200">
              <a:lnSpc>
                <a:spcPct val="150000"/>
              </a:lnSpc>
            </a:pPr>
            <a:r>
              <a:rPr lang="zh-CN" altLang="en-US" sz="2000" dirty="0" smtClean="0"/>
              <a:t>采用统一大小、形状、颜色的符号来表达同一个要素类的所有要素，而不管要素本身的质量、数量和大小等方面的差异。</a:t>
            </a:r>
            <a:endParaRPr lang="zh-CN" altLang="en-US" sz="2000" dirty="0"/>
          </a:p>
        </p:txBody>
      </p:sp>
      <p:sp>
        <p:nvSpPr>
          <p:cNvPr id="8" name="云形 7"/>
          <p:cNvSpPr/>
          <p:nvPr/>
        </p:nvSpPr>
        <p:spPr>
          <a:xfrm>
            <a:off x="2123728" y="1628800"/>
            <a:ext cx="5832648" cy="1368152"/>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smtClean="0"/>
              <a:t>默认的系统符号化方法就是</a:t>
            </a:r>
            <a:endParaRPr lang="en-US" altLang="zh-CN" sz="2000" dirty="0" smtClean="0"/>
          </a:p>
          <a:p>
            <a:pPr algn="ctr"/>
            <a:r>
              <a:rPr lang="zh-CN" altLang="en-US" sz="2000" b="1" dirty="0" smtClean="0"/>
              <a:t>单一符号化</a:t>
            </a:r>
            <a:endParaRPr lang="zh-CN" altLang="en-US" sz="20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2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sp>
        <p:nvSpPr>
          <p:cNvPr id="5" name="TextBox 4"/>
          <p:cNvSpPr txBox="1"/>
          <p:nvPr/>
        </p:nvSpPr>
        <p:spPr>
          <a:xfrm>
            <a:off x="611560" y="1556792"/>
            <a:ext cx="1853392"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sz="2000" dirty="0" smtClean="0"/>
              <a:t>2</a:t>
            </a:r>
            <a:r>
              <a:rPr lang="zh-CN" altLang="en-US" sz="2000" dirty="0" smtClean="0"/>
              <a:t>、定性符号化</a:t>
            </a:r>
            <a:endParaRPr lang="zh-CN" altLang="en-US" sz="2000" dirty="0"/>
          </a:p>
        </p:txBody>
      </p:sp>
      <p:sp>
        <p:nvSpPr>
          <p:cNvPr id="6" name="TextBox 5"/>
          <p:cNvSpPr txBox="1"/>
          <p:nvPr/>
        </p:nvSpPr>
        <p:spPr>
          <a:xfrm>
            <a:off x="611560" y="2060848"/>
            <a:ext cx="8064896" cy="101566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indent="457200">
              <a:lnSpc>
                <a:spcPct val="150000"/>
              </a:lnSpc>
            </a:pPr>
            <a:r>
              <a:rPr lang="zh-CN" altLang="en-US" sz="2000" dirty="0" smtClean="0"/>
              <a:t>对属性值为</a:t>
            </a:r>
            <a:r>
              <a:rPr lang="zh-CN" altLang="en-US" sz="2000" b="1" dirty="0" smtClean="0">
                <a:solidFill>
                  <a:srgbClr val="FF0000"/>
                </a:solidFill>
              </a:rPr>
              <a:t>字段型、整数型</a:t>
            </a:r>
            <a:r>
              <a:rPr lang="zh-CN" altLang="en-US" sz="2000" dirty="0" smtClean="0"/>
              <a:t>的属性分类，对具有相同属性值的要素应用相同的符号。</a:t>
            </a:r>
            <a:endParaRPr lang="zh-CN" altLang="en-US" sz="2000" dirty="0"/>
          </a:p>
        </p:txBody>
      </p:sp>
      <p:graphicFrame>
        <p:nvGraphicFramePr>
          <p:cNvPr id="8" name="图示 7"/>
          <p:cNvGraphicFramePr/>
          <p:nvPr/>
        </p:nvGraphicFramePr>
        <p:xfrm>
          <a:off x="827584" y="2924944"/>
          <a:ext cx="7848872" cy="39330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sp>
        <p:nvSpPr>
          <p:cNvPr id="5" name="TextBox 4"/>
          <p:cNvSpPr txBox="1"/>
          <p:nvPr/>
        </p:nvSpPr>
        <p:spPr>
          <a:xfrm>
            <a:off x="611560" y="1556792"/>
            <a:ext cx="2776722"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sz="2000" dirty="0" smtClean="0"/>
              <a:t>2.1 </a:t>
            </a:r>
            <a:r>
              <a:rPr lang="zh-CN" altLang="en-US" sz="2000" dirty="0" smtClean="0"/>
              <a:t>定性符号化</a:t>
            </a:r>
            <a:r>
              <a:rPr lang="en-US" altLang="zh-CN" sz="2000" dirty="0" smtClean="0"/>
              <a:t>---</a:t>
            </a:r>
            <a:r>
              <a:rPr lang="zh-CN" altLang="en-US" dirty="0" smtClean="0"/>
              <a:t>唯一值</a:t>
            </a:r>
            <a:endParaRPr lang="zh-CN" altLang="en-US" sz="2000" dirty="0"/>
          </a:p>
        </p:txBody>
      </p:sp>
      <p:sp>
        <p:nvSpPr>
          <p:cNvPr id="9" name="TextBox 8"/>
          <p:cNvSpPr txBox="1"/>
          <p:nvPr/>
        </p:nvSpPr>
        <p:spPr>
          <a:xfrm>
            <a:off x="3707904" y="1628800"/>
            <a:ext cx="5191036" cy="369332"/>
          </a:xfrm>
          <a:prstGeom prst="rect">
            <a:avLst/>
          </a:prstGeom>
          <a:noFill/>
        </p:spPr>
        <p:txBody>
          <a:bodyPr wrap="none" rtlCol="0">
            <a:spAutoFit/>
          </a:bodyPr>
          <a:lstStyle/>
          <a:p>
            <a:r>
              <a:rPr lang="en-US" altLang="zh-CN" dirty="0" smtClean="0"/>
              <a:t>···/chp09/</a:t>
            </a:r>
            <a:r>
              <a:rPr lang="zh-CN" altLang="en-US" dirty="0" smtClean="0"/>
              <a:t>定性符号化</a:t>
            </a:r>
            <a:r>
              <a:rPr lang="en-US" altLang="zh-CN" dirty="0" smtClean="0"/>
              <a:t>/data/</a:t>
            </a:r>
            <a:r>
              <a:rPr lang="en-US" altLang="zh-CN" dirty="0" err="1" smtClean="0"/>
              <a:t>huadong</a:t>
            </a:r>
            <a:r>
              <a:rPr lang="en-US" altLang="zh-CN" dirty="0" smtClean="0"/>
              <a:t>/</a:t>
            </a:r>
            <a:r>
              <a:rPr lang="en-US" altLang="zh-CN" dirty="0" err="1" smtClean="0"/>
              <a:t>xingzhengqujie</a:t>
            </a:r>
            <a:endParaRPr lang="zh-CN" altLang="en-US" dirty="0"/>
          </a:p>
        </p:txBody>
      </p:sp>
      <p:pic>
        <p:nvPicPr>
          <p:cNvPr id="5122" name="Picture 2"/>
          <p:cNvPicPr>
            <a:picLocks noChangeAspect="1" noChangeArrowheads="1"/>
          </p:cNvPicPr>
          <p:nvPr/>
        </p:nvPicPr>
        <p:blipFill>
          <a:blip r:embed="rId3" cstate="print"/>
          <a:srcRect/>
          <a:stretch>
            <a:fillRect/>
          </a:stretch>
        </p:blipFill>
        <p:spPr bwMode="auto">
          <a:xfrm>
            <a:off x="1475656" y="2204864"/>
            <a:ext cx="5535073" cy="4176464"/>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1403648" y="2114550"/>
            <a:ext cx="6286500" cy="4743450"/>
          </a:xfrm>
          <a:prstGeom prst="rect">
            <a:avLst/>
          </a:prstGeom>
          <a:noFill/>
          <a:ln w="9525">
            <a:noFill/>
            <a:miter lim="800000"/>
            <a:headEnd/>
            <a:tailEnd/>
          </a:ln>
        </p:spPr>
      </p:pic>
      <p:pic>
        <p:nvPicPr>
          <p:cNvPr id="5124" name="Picture 4"/>
          <p:cNvPicPr>
            <a:picLocks noChangeAspect="1" noChangeArrowheads="1"/>
          </p:cNvPicPr>
          <p:nvPr/>
        </p:nvPicPr>
        <p:blipFill>
          <a:blip r:embed="rId5" cstate="print">
            <a:clrChange>
              <a:clrFrom>
                <a:srgbClr val="FEFFFF"/>
              </a:clrFrom>
              <a:clrTo>
                <a:srgbClr val="FEFFFF">
                  <a:alpha val="0"/>
                </a:srgbClr>
              </a:clrTo>
            </a:clrChange>
          </a:blip>
          <a:srcRect l="2778" t="1413" r="4167" b="4432"/>
          <a:stretch>
            <a:fillRect/>
          </a:stretch>
        </p:blipFill>
        <p:spPr bwMode="auto">
          <a:xfrm>
            <a:off x="4139952" y="2060848"/>
            <a:ext cx="4824536" cy="4797152"/>
          </a:xfrm>
          <a:prstGeom prst="rect">
            <a:avLst/>
          </a:prstGeom>
          <a:noFill/>
          <a:ln w="9525">
            <a:noFill/>
            <a:miter lim="800000"/>
            <a:headEnd/>
            <a:tailEnd/>
          </a:ln>
        </p:spPr>
      </p:pic>
      <p:pic>
        <p:nvPicPr>
          <p:cNvPr id="5125" name="Picture 5"/>
          <p:cNvPicPr>
            <a:picLocks noChangeAspect="1" noChangeArrowheads="1"/>
          </p:cNvPicPr>
          <p:nvPr/>
        </p:nvPicPr>
        <p:blipFill>
          <a:blip r:embed="rId6" cstate="print">
            <a:clrChange>
              <a:clrFrom>
                <a:srgbClr val="FEFFFF"/>
              </a:clrFrom>
              <a:clrTo>
                <a:srgbClr val="FEFFFF">
                  <a:alpha val="0"/>
                </a:srgbClr>
              </a:clrTo>
            </a:clrChange>
          </a:blip>
          <a:srcRect l="8204" t="2783" r="22068" b="4531"/>
          <a:stretch>
            <a:fillRect/>
          </a:stretch>
        </p:blipFill>
        <p:spPr bwMode="auto">
          <a:xfrm>
            <a:off x="899592" y="2060848"/>
            <a:ext cx="3672408" cy="479715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heel(4)">
                                      <p:cBhvr>
                                        <p:cTn id="7" dur="500"/>
                                        <p:tgtEl>
                                          <p:spTgt spid="512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5123"/>
                                        </p:tgtEl>
                                      </p:cBhvr>
                                    </p:animEffect>
                                    <p:set>
                                      <p:cBhvr>
                                        <p:cTn id="12" dur="1" fill="hold">
                                          <p:stCondLst>
                                            <p:cond delay="499"/>
                                          </p:stCondLst>
                                        </p:cTn>
                                        <p:tgtEl>
                                          <p:spTgt spid="5123"/>
                                        </p:tgtEl>
                                        <p:attrNameLst>
                                          <p:attrName>style.visibility</p:attrName>
                                        </p:attrNameLst>
                                      </p:cBhvr>
                                      <p:to>
                                        <p:strVal val="hidden"/>
                                      </p:to>
                                    </p:set>
                                  </p:childTnLst>
                                </p:cTn>
                              </p:par>
                              <p:par>
                                <p:cTn id="13" presetID="5" presetClass="exit" presetSubtype="10" fill="hold" nodeType="withEffect">
                                  <p:stCondLst>
                                    <p:cond delay="0"/>
                                  </p:stCondLst>
                                  <p:childTnLst>
                                    <p:animEffect transition="out" filter="checkerboard(across)">
                                      <p:cBhvr>
                                        <p:cTn id="14" dur="500"/>
                                        <p:tgtEl>
                                          <p:spTgt spid="5122"/>
                                        </p:tgtEl>
                                      </p:cBhvr>
                                    </p:animEffect>
                                    <p:set>
                                      <p:cBhvr>
                                        <p:cTn id="15" dur="1" fill="hold">
                                          <p:stCondLst>
                                            <p:cond delay="499"/>
                                          </p:stCondLst>
                                        </p:cTn>
                                        <p:tgtEl>
                                          <p:spTgt spid="5122"/>
                                        </p:tgtEl>
                                        <p:attrNameLst>
                                          <p:attrName>style.visibility</p:attrName>
                                        </p:attrNameLst>
                                      </p:cBhvr>
                                      <p:to>
                                        <p:strVal val="hidden"/>
                                      </p:to>
                                    </p:set>
                                  </p:childTnLst>
                                </p:cTn>
                              </p:par>
                              <p:par>
                                <p:cTn id="16" presetID="31" presetClass="entr" presetSubtype="0" fill="hold" nodeType="withEffect">
                                  <p:stCondLst>
                                    <p:cond delay="0"/>
                                  </p:stCondLst>
                                  <p:iterate type="lt">
                                    <p:tmPct val="5000"/>
                                  </p:iterate>
                                  <p:childTnLst>
                                    <p:set>
                                      <p:cBhvr>
                                        <p:cTn id="17" dur="1" fill="hold">
                                          <p:stCondLst>
                                            <p:cond delay="0"/>
                                          </p:stCondLst>
                                        </p:cTn>
                                        <p:tgtEl>
                                          <p:spTgt spid="5124"/>
                                        </p:tgtEl>
                                        <p:attrNameLst>
                                          <p:attrName>style.visibility</p:attrName>
                                        </p:attrNameLst>
                                      </p:cBhvr>
                                      <p:to>
                                        <p:strVal val="visible"/>
                                      </p:to>
                                    </p:set>
                                    <p:anim calcmode="lin" valueType="num">
                                      <p:cBhvr>
                                        <p:cTn id="18" dur="500" fill="hold"/>
                                        <p:tgtEl>
                                          <p:spTgt spid="5124"/>
                                        </p:tgtEl>
                                        <p:attrNameLst>
                                          <p:attrName>ppt_w</p:attrName>
                                        </p:attrNameLst>
                                      </p:cBhvr>
                                      <p:tavLst>
                                        <p:tav tm="0">
                                          <p:val>
                                            <p:fltVal val="0"/>
                                          </p:val>
                                        </p:tav>
                                        <p:tav tm="100000">
                                          <p:val>
                                            <p:strVal val="#ppt_w"/>
                                          </p:val>
                                        </p:tav>
                                      </p:tavLst>
                                    </p:anim>
                                    <p:anim calcmode="lin" valueType="num">
                                      <p:cBhvr>
                                        <p:cTn id="19" dur="500" fill="hold"/>
                                        <p:tgtEl>
                                          <p:spTgt spid="5124"/>
                                        </p:tgtEl>
                                        <p:attrNameLst>
                                          <p:attrName>ppt_h</p:attrName>
                                        </p:attrNameLst>
                                      </p:cBhvr>
                                      <p:tavLst>
                                        <p:tav tm="0">
                                          <p:val>
                                            <p:fltVal val="0"/>
                                          </p:val>
                                        </p:tav>
                                        <p:tav tm="100000">
                                          <p:val>
                                            <p:strVal val="#ppt_h"/>
                                          </p:val>
                                        </p:tav>
                                      </p:tavLst>
                                    </p:anim>
                                    <p:anim calcmode="lin" valueType="num">
                                      <p:cBhvr>
                                        <p:cTn id="20" dur="500" fill="hold"/>
                                        <p:tgtEl>
                                          <p:spTgt spid="5124"/>
                                        </p:tgtEl>
                                        <p:attrNameLst>
                                          <p:attrName>style.rotation</p:attrName>
                                        </p:attrNameLst>
                                      </p:cBhvr>
                                      <p:tavLst>
                                        <p:tav tm="0">
                                          <p:val>
                                            <p:fltVal val="90"/>
                                          </p:val>
                                        </p:tav>
                                        <p:tav tm="100000">
                                          <p:val>
                                            <p:fltVal val="0"/>
                                          </p:val>
                                        </p:tav>
                                      </p:tavLst>
                                    </p:anim>
                                    <p:animEffect transition="in" filter="fade">
                                      <p:cBhvr>
                                        <p:cTn id="21" dur="500"/>
                                        <p:tgtEl>
                                          <p:spTgt spid="5124"/>
                                        </p:tgtEl>
                                      </p:cBhvr>
                                    </p:animEffect>
                                  </p:childTnLst>
                                </p:cTn>
                              </p:par>
                              <p:par>
                                <p:cTn id="22" presetID="31" presetClass="entr" presetSubtype="0" fill="hold" nodeType="withEffect">
                                  <p:stCondLst>
                                    <p:cond delay="0"/>
                                  </p:stCondLst>
                                  <p:iterate type="lt">
                                    <p:tmPct val="5000"/>
                                  </p:iterate>
                                  <p:childTnLst>
                                    <p:set>
                                      <p:cBhvr>
                                        <p:cTn id="23" dur="1" fill="hold">
                                          <p:stCondLst>
                                            <p:cond delay="0"/>
                                          </p:stCondLst>
                                        </p:cTn>
                                        <p:tgtEl>
                                          <p:spTgt spid="5125"/>
                                        </p:tgtEl>
                                        <p:attrNameLst>
                                          <p:attrName>style.visibility</p:attrName>
                                        </p:attrNameLst>
                                      </p:cBhvr>
                                      <p:to>
                                        <p:strVal val="visible"/>
                                      </p:to>
                                    </p:set>
                                    <p:anim calcmode="lin" valueType="num">
                                      <p:cBhvr>
                                        <p:cTn id="24" dur="500" fill="hold"/>
                                        <p:tgtEl>
                                          <p:spTgt spid="5125"/>
                                        </p:tgtEl>
                                        <p:attrNameLst>
                                          <p:attrName>ppt_w</p:attrName>
                                        </p:attrNameLst>
                                      </p:cBhvr>
                                      <p:tavLst>
                                        <p:tav tm="0">
                                          <p:val>
                                            <p:fltVal val="0"/>
                                          </p:val>
                                        </p:tav>
                                        <p:tav tm="100000">
                                          <p:val>
                                            <p:strVal val="#ppt_w"/>
                                          </p:val>
                                        </p:tav>
                                      </p:tavLst>
                                    </p:anim>
                                    <p:anim calcmode="lin" valueType="num">
                                      <p:cBhvr>
                                        <p:cTn id="25" dur="500" fill="hold"/>
                                        <p:tgtEl>
                                          <p:spTgt spid="5125"/>
                                        </p:tgtEl>
                                        <p:attrNameLst>
                                          <p:attrName>ppt_h</p:attrName>
                                        </p:attrNameLst>
                                      </p:cBhvr>
                                      <p:tavLst>
                                        <p:tav tm="0">
                                          <p:val>
                                            <p:fltVal val="0"/>
                                          </p:val>
                                        </p:tav>
                                        <p:tav tm="100000">
                                          <p:val>
                                            <p:strVal val="#ppt_h"/>
                                          </p:val>
                                        </p:tav>
                                      </p:tavLst>
                                    </p:anim>
                                    <p:anim calcmode="lin" valueType="num">
                                      <p:cBhvr>
                                        <p:cTn id="26" dur="500" fill="hold"/>
                                        <p:tgtEl>
                                          <p:spTgt spid="5125"/>
                                        </p:tgtEl>
                                        <p:attrNameLst>
                                          <p:attrName>style.rotation</p:attrName>
                                        </p:attrNameLst>
                                      </p:cBhvr>
                                      <p:tavLst>
                                        <p:tav tm="0">
                                          <p:val>
                                            <p:fltVal val="90"/>
                                          </p:val>
                                        </p:tav>
                                        <p:tav tm="100000">
                                          <p:val>
                                            <p:fltVal val="0"/>
                                          </p:val>
                                        </p:tav>
                                      </p:tavLst>
                                    </p:anim>
                                    <p:animEffect transition="in" filter="fade">
                                      <p:cBhvr>
                                        <p:cTn id="27"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539552" y="1844824"/>
            <a:ext cx="8229600" cy="2448272"/>
          </a:xfrm>
          <a:prstGeom prst="rect">
            <a:avLst/>
          </a:prstGeom>
        </p:spPr>
        <p:style>
          <a:lnRef idx="2">
            <a:schemeClr val="accent1"/>
          </a:lnRef>
          <a:fillRef idx="1">
            <a:schemeClr val="lt1"/>
          </a:fillRef>
          <a:effectRef idx="0">
            <a:schemeClr val="accent1"/>
          </a:effectRef>
          <a:fontRef idx="minor">
            <a:schemeClr val="dk1"/>
          </a:fontRef>
        </p:style>
        <p:txBody>
          <a:bodyPr/>
          <a:lstStyle/>
          <a:p>
            <a:pPr marL="0" indent="342900">
              <a:buFont typeface="Monotype Sorts" pitchFamily="2" charset="2"/>
              <a:buChar char=" "/>
            </a:pPr>
            <a:r>
              <a:rPr lang="zh-CN" altLang="en-US" sz="2400" dirty="0" smtClean="0">
                <a:solidFill>
                  <a:schemeClr val="tx1"/>
                </a:solidFill>
                <a:effectLst/>
                <a:latin typeface="楷体" pitchFamily="49" charset="-122"/>
                <a:ea typeface="楷体" pitchFamily="49" charset="-122"/>
              </a:rPr>
              <a:t>空间数据可视化是有效传输与表达地理信息，挖掘空间数据之间的内在联系，揭示地理现象内在规律的重要手段。通过运用地图学、计算机图形学和图像处理技术，将地学信息的输入、处理、查询、分析和预测的结果采用符号、图形、图像并结合图表、文字、表格、动画等方式在屏幕上表示出来，具有动态性、交互性的典型特征。</a:t>
            </a:r>
            <a:endParaRPr lang="en-US" altLang="zh-CN" sz="2400" dirty="0" smtClean="0">
              <a:solidFill>
                <a:schemeClr val="tx1"/>
              </a:solidFill>
              <a:effectLst/>
              <a:latin typeface="楷体" pitchFamily="49" charset="-122"/>
              <a:ea typeface="楷体" pitchFamily="49" charset="-122"/>
            </a:endParaRPr>
          </a:p>
        </p:txBody>
      </p:sp>
      <p:pic>
        <p:nvPicPr>
          <p:cNvPr id="10247"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7"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graphicFrame>
        <p:nvGraphicFramePr>
          <p:cNvPr id="5" name="图示 4"/>
          <p:cNvGraphicFramePr/>
          <p:nvPr/>
        </p:nvGraphicFramePr>
        <p:xfrm>
          <a:off x="1403648" y="4581128"/>
          <a:ext cx="6648400" cy="1311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sp>
        <p:nvSpPr>
          <p:cNvPr id="5" name="TextBox 4"/>
          <p:cNvSpPr txBox="1"/>
          <p:nvPr/>
        </p:nvSpPr>
        <p:spPr>
          <a:xfrm>
            <a:off x="323528" y="1556792"/>
            <a:ext cx="4649030"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sz="2000" dirty="0" smtClean="0"/>
              <a:t>2.2 </a:t>
            </a:r>
            <a:r>
              <a:rPr lang="zh-CN" altLang="en-US" sz="2000" dirty="0" smtClean="0"/>
              <a:t>定性符号化</a:t>
            </a:r>
            <a:r>
              <a:rPr lang="en-US" altLang="zh-CN" sz="2000" dirty="0" smtClean="0"/>
              <a:t>---</a:t>
            </a:r>
            <a:r>
              <a:rPr lang="zh-CN" altLang="en-US" sz="2000" dirty="0" smtClean="0"/>
              <a:t>与样式匹配定性符号化</a:t>
            </a:r>
            <a:endParaRPr lang="zh-CN" altLang="en-US" sz="2000" dirty="0"/>
          </a:p>
        </p:txBody>
      </p:sp>
      <p:sp>
        <p:nvSpPr>
          <p:cNvPr id="9" name="TextBox 8"/>
          <p:cNvSpPr txBox="1"/>
          <p:nvPr/>
        </p:nvSpPr>
        <p:spPr>
          <a:xfrm>
            <a:off x="323528" y="2060848"/>
            <a:ext cx="5191036" cy="875881"/>
          </a:xfrm>
          <a:prstGeom prst="rect">
            <a:avLst/>
          </a:prstGeom>
          <a:noFill/>
        </p:spPr>
        <p:txBody>
          <a:bodyPr wrap="none" rtlCol="0">
            <a:spAutoFit/>
          </a:bodyPr>
          <a:lstStyle/>
          <a:p>
            <a:pPr>
              <a:lnSpc>
                <a:spcPct val="150000"/>
              </a:lnSpc>
            </a:pPr>
            <a:r>
              <a:rPr lang="en-US" altLang="zh-CN" dirty="0" smtClean="0"/>
              <a:t>···/chp09/</a:t>
            </a:r>
            <a:r>
              <a:rPr lang="zh-CN" altLang="en-US" dirty="0" smtClean="0"/>
              <a:t>定性符号化</a:t>
            </a:r>
            <a:r>
              <a:rPr lang="en-US" altLang="zh-CN" dirty="0" smtClean="0"/>
              <a:t>/data/</a:t>
            </a:r>
            <a:r>
              <a:rPr lang="en-US" altLang="zh-CN" dirty="0" err="1" smtClean="0"/>
              <a:t>huadong</a:t>
            </a:r>
            <a:r>
              <a:rPr lang="en-US" altLang="zh-CN" dirty="0" smtClean="0"/>
              <a:t>/</a:t>
            </a:r>
            <a:r>
              <a:rPr lang="en-US" altLang="zh-CN" dirty="0" err="1" smtClean="0"/>
              <a:t>xingzhengqujie</a:t>
            </a:r>
            <a:endParaRPr lang="en-US" altLang="zh-CN" dirty="0" smtClean="0"/>
          </a:p>
          <a:p>
            <a:pPr>
              <a:lnSpc>
                <a:spcPct val="150000"/>
              </a:lnSpc>
            </a:pPr>
            <a:r>
              <a:rPr lang="en-US" altLang="zh-CN" dirty="0" smtClean="0"/>
              <a:t>···/chp09/</a:t>
            </a:r>
            <a:r>
              <a:rPr lang="zh-CN" altLang="en-US" dirty="0" smtClean="0"/>
              <a:t>定性符号化</a:t>
            </a:r>
            <a:r>
              <a:rPr lang="en-US" altLang="zh-CN" dirty="0" smtClean="0"/>
              <a:t>/data/</a:t>
            </a:r>
            <a:r>
              <a:rPr lang="en-US" altLang="zh-CN" dirty="0" err="1" smtClean="0"/>
              <a:t>yangshi.style</a:t>
            </a:r>
            <a:endParaRPr lang="zh-CN" altLang="en-US" dirty="0"/>
          </a:p>
        </p:txBody>
      </p:sp>
      <p:pic>
        <p:nvPicPr>
          <p:cNvPr id="7170" name="Picture 2"/>
          <p:cNvPicPr>
            <a:picLocks noChangeAspect="1" noChangeArrowheads="1"/>
          </p:cNvPicPr>
          <p:nvPr/>
        </p:nvPicPr>
        <p:blipFill>
          <a:blip r:embed="rId3" cstate="print"/>
          <a:srcRect/>
          <a:stretch>
            <a:fillRect/>
          </a:stretch>
        </p:blipFill>
        <p:spPr bwMode="auto">
          <a:xfrm>
            <a:off x="1763688" y="2924944"/>
            <a:ext cx="5212483" cy="393305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sp>
        <p:nvSpPr>
          <p:cNvPr id="5" name="TextBox 4"/>
          <p:cNvSpPr txBox="1"/>
          <p:nvPr/>
        </p:nvSpPr>
        <p:spPr>
          <a:xfrm>
            <a:off x="323528" y="1556792"/>
            <a:ext cx="1853392"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sz="2000" dirty="0" smtClean="0"/>
              <a:t>3</a:t>
            </a:r>
            <a:r>
              <a:rPr lang="zh-CN" altLang="en-US" sz="2000" dirty="0" smtClean="0"/>
              <a:t>、定量符号化</a:t>
            </a:r>
            <a:endParaRPr lang="zh-CN" altLang="en-US" sz="2000" dirty="0"/>
          </a:p>
        </p:txBody>
      </p:sp>
      <p:sp>
        <p:nvSpPr>
          <p:cNvPr id="9" name="TextBox 8"/>
          <p:cNvSpPr txBox="1"/>
          <p:nvPr/>
        </p:nvSpPr>
        <p:spPr>
          <a:xfrm>
            <a:off x="323528" y="1988840"/>
            <a:ext cx="8280920"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indent="457200">
              <a:lnSpc>
                <a:spcPct val="150000"/>
              </a:lnSpc>
            </a:pPr>
            <a:r>
              <a:rPr lang="zh-CN" altLang="en-US" sz="2000" dirty="0" smtClean="0"/>
              <a:t>针对属性表中的数值字段，特别是连续的属性值进行分类显示。包括</a:t>
            </a:r>
            <a:r>
              <a:rPr lang="zh-CN" altLang="en-US" sz="2000" b="1" dirty="0" smtClean="0">
                <a:solidFill>
                  <a:srgbClr val="FF0000"/>
                </a:solidFill>
              </a:rPr>
              <a:t>分级色彩、分级符号、比例符号和点密度</a:t>
            </a:r>
            <a:r>
              <a:rPr lang="zh-CN" altLang="en-US" sz="2000" dirty="0" smtClean="0"/>
              <a:t>等方法。</a:t>
            </a:r>
            <a:endParaRPr lang="en-US" altLang="zh-CN" sz="2000" dirty="0" smtClean="0"/>
          </a:p>
          <a:p>
            <a:pPr indent="457200">
              <a:lnSpc>
                <a:spcPct val="150000"/>
              </a:lnSpc>
            </a:pPr>
            <a:r>
              <a:rPr lang="en-US" altLang="zh-CN" sz="2000" dirty="0" smtClean="0"/>
              <a:t>---chp09\</a:t>
            </a:r>
            <a:r>
              <a:rPr lang="zh-CN" altLang="en-US" sz="2000" dirty="0" smtClean="0"/>
              <a:t>定量符号化</a:t>
            </a:r>
            <a:r>
              <a:rPr lang="en-US" altLang="zh-CN" sz="2000" dirty="0" smtClean="0"/>
              <a:t>\data\states\states.shp</a:t>
            </a:r>
            <a:endParaRPr lang="zh-CN" altLang="en-US" sz="2000" dirty="0"/>
          </a:p>
        </p:txBody>
      </p:sp>
      <p:graphicFrame>
        <p:nvGraphicFramePr>
          <p:cNvPr id="8" name="图示 7"/>
          <p:cNvGraphicFramePr/>
          <p:nvPr/>
        </p:nvGraphicFramePr>
        <p:xfrm>
          <a:off x="611560" y="3573016"/>
          <a:ext cx="7992888" cy="3024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5" name="矩形 4"/>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sp>
        <p:nvSpPr>
          <p:cNvPr id="6" name="TextBox 5"/>
          <p:cNvSpPr txBox="1"/>
          <p:nvPr/>
        </p:nvSpPr>
        <p:spPr>
          <a:xfrm>
            <a:off x="323528" y="1556792"/>
            <a:ext cx="3869970"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sz="2000" dirty="0" smtClean="0"/>
              <a:t>3.1</a:t>
            </a:r>
            <a:r>
              <a:rPr lang="zh-CN" altLang="en-US" sz="2000" dirty="0" smtClean="0"/>
              <a:t>定量符号化</a:t>
            </a:r>
            <a:r>
              <a:rPr lang="en-US" altLang="zh-CN" sz="2000" dirty="0" smtClean="0"/>
              <a:t>—</a:t>
            </a:r>
            <a:r>
              <a:rPr lang="zh-CN" altLang="en-US" sz="1600" dirty="0" smtClean="0"/>
              <a:t>分级色彩定量符号化</a:t>
            </a:r>
            <a:endParaRPr lang="zh-CN" altLang="en-US" sz="2000" dirty="0"/>
          </a:p>
        </p:txBody>
      </p:sp>
      <p:pic>
        <p:nvPicPr>
          <p:cNvPr id="6147" name="Picture 3"/>
          <p:cNvPicPr>
            <a:picLocks noChangeAspect="1" noChangeArrowheads="1"/>
          </p:cNvPicPr>
          <p:nvPr/>
        </p:nvPicPr>
        <p:blipFill>
          <a:blip r:embed="rId3" cstate="print"/>
          <a:srcRect/>
          <a:stretch>
            <a:fillRect/>
          </a:stretch>
        </p:blipFill>
        <p:spPr bwMode="auto">
          <a:xfrm>
            <a:off x="1835696" y="2276872"/>
            <a:ext cx="5353751" cy="4039649"/>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tretch>
            <a:fillRect/>
          </a:stretch>
        </p:blipFill>
        <p:spPr bwMode="auto">
          <a:xfrm>
            <a:off x="1259632" y="2060848"/>
            <a:ext cx="6000750" cy="4581525"/>
          </a:xfrm>
          <a:prstGeom prst="rect">
            <a:avLst/>
          </a:prstGeom>
          <a:noFill/>
          <a:ln>
            <a:noFill/>
          </a:ln>
        </p:spPr>
      </p:pic>
      <p:pic>
        <p:nvPicPr>
          <p:cNvPr id="6149" name="Picture 5"/>
          <p:cNvPicPr>
            <a:picLocks noChangeAspect="1" noChangeArrowheads="1"/>
          </p:cNvPicPr>
          <p:nvPr/>
        </p:nvPicPr>
        <p:blipFill>
          <a:blip r:embed="rId5" cstate="print">
            <a:clrChange>
              <a:clrFrom>
                <a:srgbClr val="FEFFFF"/>
              </a:clrFrom>
              <a:clrTo>
                <a:srgbClr val="FEFFFF">
                  <a:alpha val="0"/>
                </a:srgbClr>
              </a:clrTo>
            </a:clrChange>
          </a:blip>
          <a:srcRect l="2316" t="11782" r="2743" b="3837"/>
          <a:stretch>
            <a:fillRect/>
          </a:stretch>
        </p:blipFill>
        <p:spPr bwMode="auto">
          <a:xfrm>
            <a:off x="1547664" y="1700808"/>
            <a:ext cx="5904656" cy="515719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iterate type="lt">
                                    <p:tmPct val="0"/>
                                  </p:iterate>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xit" presetSubtype="0" fill="hold" nodeType="clickEffect">
                                  <p:stCondLst>
                                    <p:cond delay="0"/>
                                  </p:stCondLst>
                                  <p:iterate type="lt">
                                    <p:tmPct val="5000"/>
                                  </p:iterate>
                                  <p:childTnLst>
                                    <p:anim calcmode="lin" valueType="num">
                                      <p:cBhvr>
                                        <p:cTn id="12" dur="1000"/>
                                        <p:tgtEl>
                                          <p:spTgt spid="6148"/>
                                        </p:tgtEl>
                                        <p:attrNameLst>
                                          <p:attrName>ppt_w</p:attrName>
                                        </p:attrNameLst>
                                      </p:cBhvr>
                                      <p:tavLst>
                                        <p:tav tm="0">
                                          <p:val>
                                            <p:strVal val="ppt_w"/>
                                          </p:val>
                                        </p:tav>
                                        <p:tav tm="100000">
                                          <p:val>
                                            <p:fltVal val="0"/>
                                          </p:val>
                                        </p:tav>
                                      </p:tavLst>
                                    </p:anim>
                                    <p:anim calcmode="lin" valueType="num">
                                      <p:cBhvr>
                                        <p:cTn id="13" dur="1000"/>
                                        <p:tgtEl>
                                          <p:spTgt spid="6148"/>
                                        </p:tgtEl>
                                        <p:attrNameLst>
                                          <p:attrName>ppt_h</p:attrName>
                                        </p:attrNameLst>
                                      </p:cBhvr>
                                      <p:tavLst>
                                        <p:tav tm="0">
                                          <p:val>
                                            <p:strVal val="ppt_h"/>
                                          </p:val>
                                        </p:tav>
                                        <p:tav tm="100000">
                                          <p:val>
                                            <p:fltVal val="0"/>
                                          </p:val>
                                        </p:tav>
                                      </p:tavLst>
                                    </p:anim>
                                    <p:anim calcmode="lin" valueType="num">
                                      <p:cBhvr>
                                        <p:cTn id="14" dur="1000"/>
                                        <p:tgtEl>
                                          <p:spTgt spid="6148"/>
                                        </p:tgtEl>
                                        <p:attrNameLst>
                                          <p:attrName>style.rotation</p:attrName>
                                        </p:attrNameLst>
                                      </p:cBhvr>
                                      <p:tavLst>
                                        <p:tav tm="0">
                                          <p:val>
                                            <p:fltVal val="0"/>
                                          </p:val>
                                        </p:tav>
                                        <p:tav tm="100000">
                                          <p:val>
                                            <p:fltVal val="90"/>
                                          </p:val>
                                        </p:tav>
                                      </p:tavLst>
                                    </p:anim>
                                    <p:animEffect transition="out" filter="fade">
                                      <p:cBhvr>
                                        <p:cTn id="15" dur="1000"/>
                                        <p:tgtEl>
                                          <p:spTgt spid="6148"/>
                                        </p:tgtEl>
                                      </p:cBhvr>
                                    </p:animEffect>
                                    <p:set>
                                      <p:cBhvr>
                                        <p:cTn id="16" dur="1" fill="hold">
                                          <p:stCondLst>
                                            <p:cond delay="999"/>
                                          </p:stCondLst>
                                        </p:cTn>
                                        <p:tgtEl>
                                          <p:spTgt spid="6148"/>
                                        </p:tgtEl>
                                        <p:attrNameLst>
                                          <p:attrName>style.visibility</p:attrName>
                                        </p:attrNameLst>
                                      </p:cBhvr>
                                      <p:to>
                                        <p:strVal val="hidden"/>
                                      </p:to>
                                    </p:set>
                                  </p:childTnLst>
                                </p:cTn>
                              </p:par>
                              <p:par>
                                <p:cTn id="17" presetID="31" presetClass="exit" presetSubtype="0" fill="hold" nodeType="withEffect">
                                  <p:stCondLst>
                                    <p:cond delay="0"/>
                                  </p:stCondLst>
                                  <p:iterate type="lt">
                                    <p:tmPct val="5000"/>
                                  </p:iterate>
                                  <p:childTnLst>
                                    <p:anim calcmode="lin" valueType="num">
                                      <p:cBhvr>
                                        <p:cTn id="18" dur="1000"/>
                                        <p:tgtEl>
                                          <p:spTgt spid="6147"/>
                                        </p:tgtEl>
                                        <p:attrNameLst>
                                          <p:attrName>ppt_w</p:attrName>
                                        </p:attrNameLst>
                                      </p:cBhvr>
                                      <p:tavLst>
                                        <p:tav tm="0">
                                          <p:val>
                                            <p:strVal val="ppt_w"/>
                                          </p:val>
                                        </p:tav>
                                        <p:tav tm="100000">
                                          <p:val>
                                            <p:fltVal val="0"/>
                                          </p:val>
                                        </p:tav>
                                      </p:tavLst>
                                    </p:anim>
                                    <p:anim calcmode="lin" valueType="num">
                                      <p:cBhvr>
                                        <p:cTn id="19" dur="1000"/>
                                        <p:tgtEl>
                                          <p:spTgt spid="6147"/>
                                        </p:tgtEl>
                                        <p:attrNameLst>
                                          <p:attrName>ppt_h</p:attrName>
                                        </p:attrNameLst>
                                      </p:cBhvr>
                                      <p:tavLst>
                                        <p:tav tm="0">
                                          <p:val>
                                            <p:strVal val="ppt_h"/>
                                          </p:val>
                                        </p:tav>
                                        <p:tav tm="100000">
                                          <p:val>
                                            <p:fltVal val="0"/>
                                          </p:val>
                                        </p:tav>
                                      </p:tavLst>
                                    </p:anim>
                                    <p:anim calcmode="lin" valueType="num">
                                      <p:cBhvr>
                                        <p:cTn id="20" dur="1000"/>
                                        <p:tgtEl>
                                          <p:spTgt spid="6147"/>
                                        </p:tgtEl>
                                        <p:attrNameLst>
                                          <p:attrName>style.rotation</p:attrName>
                                        </p:attrNameLst>
                                      </p:cBhvr>
                                      <p:tavLst>
                                        <p:tav tm="0">
                                          <p:val>
                                            <p:fltVal val="0"/>
                                          </p:val>
                                        </p:tav>
                                        <p:tav tm="100000">
                                          <p:val>
                                            <p:fltVal val="90"/>
                                          </p:val>
                                        </p:tav>
                                      </p:tavLst>
                                    </p:anim>
                                    <p:animEffect transition="out" filter="fade">
                                      <p:cBhvr>
                                        <p:cTn id="21" dur="1000"/>
                                        <p:tgtEl>
                                          <p:spTgt spid="6147"/>
                                        </p:tgtEl>
                                      </p:cBhvr>
                                    </p:animEffect>
                                    <p:set>
                                      <p:cBhvr>
                                        <p:cTn id="22" dur="1" fill="hold">
                                          <p:stCondLst>
                                            <p:cond delay="999"/>
                                          </p:stCondLst>
                                        </p:cTn>
                                        <p:tgtEl>
                                          <p:spTgt spid="6147"/>
                                        </p:tgtEl>
                                        <p:attrNameLst>
                                          <p:attrName>style.visibility</p:attrName>
                                        </p:attrNameLst>
                                      </p:cBhvr>
                                      <p:to>
                                        <p:strVal val="hidden"/>
                                      </p:to>
                                    </p:set>
                                  </p:childTnLst>
                                </p:cTn>
                              </p:par>
                              <p:par>
                                <p:cTn id="23" presetID="21" presetClass="entr" presetSubtype="4" fill="hold" nodeType="withEffect">
                                  <p:stCondLst>
                                    <p:cond delay="0"/>
                                  </p:stCondLst>
                                  <p:childTnLst>
                                    <p:set>
                                      <p:cBhvr>
                                        <p:cTn id="24" dur="1" fill="hold">
                                          <p:stCondLst>
                                            <p:cond delay="0"/>
                                          </p:stCondLst>
                                        </p:cTn>
                                        <p:tgtEl>
                                          <p:spTgt spid="6149"/>
                                        </p:tgtEl>
                                        <p:attrNameLst>
                                          <p:attrName>style.visibility</p:attrName>
                                        </p:attrNameLst>
                                      </p:cBhvr>
                                      <p:to>
                                        <p:strVal val="visible"/>
                                      </p:to>
                                    </p:set>
                                    <p:animEffect transition="in" filter="wheel(4)">
                                      <p:cBhvr>
                                        <p:cTn id="25" dur="500"/>
                                        <p:tgtEl>
                                          <p:spTgt spid="6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5" name="矩形 4"/>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sp>
        <p:nvSpPr>
          <p:cNvPr id="6" name="TextBox 5"/>
          <p:cNvSpPr txBox="1"/>
          <p:nvPr/>
        </p:nvSpPr>
        <p:spPr>
          <a:xfrm>
            <a:off x="323528" y="1556792"/>
            <a:ext cx="2844048"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sz="2000" dirty="0" smtClean="0"/>
              <a:t>3.1</a:t>
            </a:r>
            <a:r>
              <a:rPr lang="zh-CN" altLang="en-US" sz="2000" dirty="0" smtClean="0"/>
              <a:t>定量符号化</a:t>
            </a:r>
            <a:r>
              <a:rPr lang="en-US" altLang="zh-CN" sz="2000" dirty="0" smtClean="0"/>
              <a:t>—</a:t>
            </a:r>
            <a:r>
              <a:rPr lang="zh-CN" altLang="en-US" sz="1600" dirty="0" smtClean="0"/>
              <a:t>分级符号</a:t>
            </a:r>
            <a:endParaRPr lang="zh-CN" altLang="en-US" sz="2000" dirty="0"/>
          </a:p>
        </p:txBody>
      </p:sp>
      <p:pic>
        <p:nvPicPr>
          <p:cNvPr id="8194" name="Picture 2"/>
          <p:cNvPicPr>
            <a:picLocks noChangeAspect="1" noChangeArrowheads="1"/>
          </p:cNvPicPr>
          <p:nvPr/>
        </p:nvPicPr>
        <p:blipFill>
          <a:blip r:embed="rId3" cstate="print">
            <a:clrChange>
              <a:clrFrom>
                <a:srgbClr val="FEFFFF"/>
              </a:clrFrom>
              <a:clrTo>
                <a:srgbClr val="FEFFFF">
                  <a:alpha val="0"/>
                </a:srgbClr>
              </a:clrTo>
            </a:clrChange>
          </a:blip>
          <a:srcRect l="3016" t="21483" r="3490" b="19184"/>
          <a:stretch>
            <a:fillRect/>
          </a:stretch>
        </p:blipFill>
        <p:spPr bwMode="auto">
          <a:xfrm>
            <a:off x="1187624" y="2132856"/>
            <a:ext cx="6696744" cy="417646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5" name="矩形 4"/>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sp>
        <p:nvSpPr>
          <p:cNvPr id="6" name="TextBox 5"/>
          <p:cNvSpPr txBox="1"/>
          <p:nvPr/>
        </p:nvSpPr>
        <p:spPr>
          <a:xfrm>
            <a:off x="323528" y="1556792"/>
            <a:ext cx="2844048"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sz="2000" dirty="0" smtClean="0"/>
              <a:t>3.2</a:t>
            </a:r>
            <a:r>
              <a:rPr lang="zh-CN" altLang="en-US" sz="2000" dirty="0" smtClean="0"/>
              <a:t>定量符号化</a:t>
            </a:r>
            <a:r>
              <a:rPr lang="en-US" altLang="zh-CN" sz="2000" dirty="0" smtClean="0"/>
              <a:t>—</a:t>
            </a:r>
            <a:r>
              <a:rPr lang="zh-CN" altLang="en-US" sz="1600" dirty="0" smtClean="0"/>
              <a:t>比例符号</a:t>
            </a:r>
            <a:endParaRPr lang="zh-CN" altLang="en-US" sz="2000" dirty="0"/>
          </a:p>
        </p:txBody>
      </p:sp>
      <p:pic>
        <p:nvPicPr>
          <p:cNvPr id="9218" name="Picture 2"/>
          <p:cNvPicPr>
            <a:picLocks noChangeAspect="1" noChangeArrowheads="1"/>
          </p:cNvPicPr>
          <p:nvPr/>
        </p:nvPicPr>
        <p:blipFill>
          <a:blip r:embed="rId3" cstate="print"/>
          <a:srcRect/>
          <a:stretch>
            <a:fillRect/>
          </a:stretch>
        </p:blipFill>
        <p:spPr bwMode="auto">
          <a:xfrm>
            <a:off x="1907704" y="2204864"/>
            <a:ext cx="5904771" cy="4455418"/>
          </a:xfrm>
          <a:prstGeom prst="rect">
            <a:avLst/>
          </a:prstGeom>
          <a:noFill/>
          <a:ln w="9525">
            <a:noFill/>
            <a:miter lim="800000"/>
            <a:headEnd/>
            <a:tailEnd/>
          </a:ln>
        </p:spPr>
      </p:pic>
      <p:sp>
        <p:nvSpPr>
          <p:cNvPr id="8" name="TextBox 7"/>
          <p:cNvSpPr txBox="1"/>
          <p:nvPr/>
        </p:nvSpPr>
        <p:spPr>
          <a:xfrm>
            <a:off x="683568" y="5373216"/>
            <a:ext cx="8136904" cy="129137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indent="457200">
              <a:lnSpc>
                <a:spcPct val="150000"/>
              </a:lnSpc>
            </a:pPr>
            <a:r>
              <a:rPr lang="zh-CN" altLang="en-US" dirty="0" smtClean="0"/>
              <a:t>“单位”用于选择所使用的单位，选择未知单位可以设置最小符号，该符号用于“值”中最小的值，并成为其他值的符号的参考基准。否则数据值将被解释为所选用单位，并在地图上按照实际大小绘制。</a:t>
            </a:r>
            <a:endParaRPr lang="zh-CN" altLang="en-US" dirty="0"/>
          </a:p>
        </p:txBody>
      </p:sp>
      <p:sp>
        <p:nvSpPr>
          <p:cNvPr id="9" name="云形标注 8"/>
          <p:cNvSpPr/>
          <p:nvPr/>
        </p:nvSpPr>
        <p:spPr>
          <a:xfrm>
            <a:off x="4860032" y="1340768"/>
            <a:ext cx="3600400" cy="936104"/>
          </a:xfrm>
          <a:prstGeom prst="cloudCallout">
            <a:avLst>
              <a:gd name="adj1" fmla="val -41695"/>
              <a:gd name="adj2" fmla="val 1573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t>不可测量比例符号</a:t>
            </a:r>
            <a:endParaRPr lang="zh-CN" altLang="en-US" sz="2000" b="1" dirty="0"/>
          </a:p>
        </p:txBody>
      </p:sp>
      <p:pic>
        <p:nvPicPr>
          <p:cNvPr id="9219" name="Picture 3"/>
          <p:cNvPicPr>
            <a:picLocks noChangeAspect="1" noChangeArrowheads="1"/>
          </p:cNvPicPr>
          <p:nvPr/>
        </p:nvPicPr>
        <p:blipFill>
          <a:blip r:embed="rId4" cstate="print"/>
          <a:srcRect/>
          <a:stretch>
            <a:fillRect/>
          </a:stretch>
        </p:blipFill>
        <p:spPr bwMode="auto">
          <a:xfrm>
            <a:off x="1547664" y="1988840"/>
            <a:ext cx="6564982" cy="442088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9218"/>
                                        </p:tgtEl>
                                        <p:attrNameLst>
                                          <p:attrName>ppt_x</p:attrName>
                                        </p:attrNameLst>
                                      </p:cBhvr>
                                      <p:tavLst>
                                        <p:tav tm="0">
                                          <p:val>
                                            <p:strVal val="ppt_x"/>
                                          </p:val>
                                        </p:tav>
                                        <p:tav tm="100000">
                                          <p:val>
                                            <p:strVal val="ppt_x"/>
                                          </p:val>
                                        </p:tav>
                                      </p:tavLst>
                                    </p:anim>
                                    <p:anim calcmode="lin" valueType="num">
                                      <p:cBhvr additive="base">
                                        <p:cTn id="11" dur="500"/>
                                        <p:tgtEl>
                                          <p:spTgt spid="9218"/>
                                        </p:tgtEl>
                                        <p:attrNameLst>
                                          <p:attrName>ppt_y</p:attrName>
                                        </p:attrNameLst>
                                      </p:cBhvr>
                                      <p:tavLst>
                                        <p:tav tm="0">
                                          <p:val>
                                            <p:strVal val="ppt_y"/>
                                          </p:val>
                                        </p:tav>
                                        <p:tav tm="100000">
                                          <p:val>
                                            <p:strVal val="1+ppt_h/2"/>
                                          </p:val>
                                        </p:tav>
                                      </p:tavLst>
                                    </p:anim>
                                    <p:set>
                                      <p:cBhvr>
                                        <p:cTn id="12" dur="1" fill="hold">
                                          <p:stCondLst>
                                            <p:cond delay="499"/>
                                          </p:stCondLst>
                                        </p:cTn>
                                        <p:tgtEl>
                                          <p:spTgt spid="9218"/>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8"/>
                                        </p:tgtEl>
                                        <p:attrNameLst>
                                          <p:attrName>ppt_x</p:attrName>
                                        </p:attrNameLst>
                                      </p:cBhvr>
                                      <p:tavLst>
                                        <p:tav tm="0">
                                          <p:val>
                                            <p:strVal val="ppt_x"/>
                                          </p:val>
                                        </p:tav>
                                        <p:tav tm="100000">
                                          <p:val>
                                            <p:strVal val="ppt_x"/>
                                          </p:val>
                                        </p:tav>
                                      </p:tavLst>
                                    </p:anim>
                                    <p:anim calcmode="lin" valueType="num">
                                      <p:cBhvr additive="base">
                                        <p:cTn id="15" dur="500"/>
                                        <p:tgtEl>
                                          <p:spTgt spid="8"/>
                                        </p:tgtEl>
                                        <p:attrNameLst>
                                          <p:attrName>ppt_y</p:attrName>
                                        </p:attrNameLst>
                                      </p:cBhvr>
                                      <p:tavLst>
                                        <p:tav tm="0">
                                          <p:val>
                                            <p:strVal val="ppt_y"/>
                                          </p:val>
                                        </p:tav>
                                        <p:tav tm="100000">
                                          <p:val>
                                            <p:strVal val="1+ppt_h/2"/>
                                          </p:val>
                                        </p:tav>
                                      </p:tavLst>
                                    </p:anim>
                                    <p:set>
                                      <p:cBhvr>
                                        <p:cTn id="16" dur="1" fill="hold">
                                          <p:stCondLst>
                                            <p:cond delay="499"/>
                                          </p:stCondLst>
                                        </p:cTn>
                                        <p:tgtEl>
                                          <p:spTgt spid="8"/>
                                        </p:tgtEl>
                                        <p:attrNameLst>
                                          <p:attrName>style.visibility</p:attrName>
                                        </p:attrNameLst>
                                      </p:cBhvr>
                                      <p:to>
                                        <p:strVal val="hidden"/>
                                      </p:to>
                                    </p:set>
                                  </p:childTnLst>
                                </p:cTn>
                              </p:par>
                              <p:par>
                                <p:cTn id="17" presetID="2" presetClass="entr" presetSubtype="1" fill="hold" nodeType="withEffect">
                                  <p:stCondLst>
                                    <p:cond delay="0"/>
                                  </p:stCondLst>
                                  <p:childTnLst>
                                    <p:set>
                                      <p:cBhvr>
                                        <p:cTn id="18" dur="1" fill="hold">
                                          <p:stCondLst>
                                            <p:cond delay="0"/>
                                          </p:stCondLst>
                                        </p:cTn>
                                        <p:tgtEl>
                                          <p:spTgt spid="9219"/>
                                        </p:tgtEl>
                                        <p:attrNameLst>
                                          <p:attrName>style.visibility</p:attrName>
                                        </p:attrNameLst>
                                      </p:cBhvr>
                                      <p:to>
                                        <p:strVal val="visible"/>
                                      </p:to>
                                    </p:set>
                                    <p:anim calcmode="lin" valueType="num">
                                      <p:cBhvr additive="base">
                                        <p:cTn id="19" dur="500" fill="hold"/>
                                        <p:tgtEl>
                                          <p:spTgt spid="9219"/>
                                        </p:tgtEl>
                                        <p:attrNameLst>
                                          <p:attrName>ppt_x</p:attrName>
                                        </p:attrNameLst>
                                      </p:cBhvr>
                                      <p:tavLst>
                                        <p:tav tm="0">
                                          <p:val>
                                            <p:strVal val="#ppt_x"/>
                                          </p:val>
                                        </p:tav>
                                        <p:tav tm="100000">
                                          <p:val>
                                            <p:strVal val="#ppt_x"/>
                                          </p:val>
                                        </p:tav>
                                      </p:tavLst>
                                    </p:anim>
                                    <p:anim calcmode="lin" valueType="num">
                                      <p:cBhvr additive="base">
                                        <p:cTn id="20" dur="500" fill="hold"/>
                                        <p:tgtEl>
                                          <p:spTgt spid="92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1547664" y="1988840"/>
            <a:ext cx="6286500" cy="4743450"/>
          </a:xfrm>
          <a:prstGeom prst="rect">
            <a:avLst/>
          </a:prstGeom>
          <a:noFill/>
          <a:ln w="9525">
            <a:noFill/>
            <a:miter lim="800000"/>
            <a:headEnd/>
            <a:tailEnd/>
          </a:ln>
        </p:spPr>
      </p:pic>
      <p:pic>
        <p:nvPicPr>
          <p:cNvPr id="3" name="Picture 7"/>
          <p:cNvPicPr>
            <a:picLocks noChangeAspect="1" noChangeArrowheads="1"/>
          </p:cNvPicPr>
          <p:nvPr/>
        </p:nvPicPr>
        <p:blipFill>
          <a:blip r:embed="rId3"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5" name="矩形 4"/>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sp>
        <p:nvSpPr>
          <p:cNvPr id="6" name="TextBox 5"/>
          <p:cNvSpPr txBox="1"/>
          <p:nvPr/>
        </p:nvSpPr>
        <p:spPr>
          <a:xfrm>
            <a:off x="323528" y="1556792"/>
            <a:ext cx="2844048"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sz="2000" dirty="0" smtClean="0"/>
              <a:t>3.2</a:t>
            </a:r>
            <a:r>
              <a:rPr lang="zh-CN" altLang="en-US" sz="2000" dirty="0" smtClean="0"/>
              <a:t>定量符号化</a:t>
            </a:r>
            <a:r>
              <a:rPr lang="en-US" altLang="zh-CN" sz="2000" dirty="0" smtClean="0"/>
              <a:t>—</a:t>
            </a:r>
            <a:r>
              <a:rPr lang="zh-CN" altLang="en-US" sz="1600" dirty="0" smtClean="0"/>
              <a:t>比例符号</a:t>
            </a:r>
            <a:endParaRPr lang="zh-CN" altLang="en-US" sz="2000" dirty="0"/>
          </a:p>
        </p:txBody>
      </p:sp>
      <p:sp>
        <p:nvSpPr>
          <p:cNvPr id="9" name="云形标注 8"/>
          <p:cNvSpPr/>
          <p:nvPr/>
        </p:nvSpPr>
        <p:spPr>
          <a:xfrm>
            <a:off x="4860032" y="1340768"/>
            <a:ext cx="3600400" cy="936104"/>
          </a:xfrm>
          <a:prstGeom prst="cloudCallout">
            <a:avLst>
              <a:gd name="adj1" fmla="val -41695"/>
              <a:gd name="adj2" fmla="val 1573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t>可测量比例符号</a:t>
            </a:r>
            <a:endParaRPr lang="zh-CN" altLang="en-US" sz="2000" b="1" dirty="0"/>
          </a:p>
        </p:txBody>
      </p:sp>
      <p:pic>
        <p:nvPicPr>
          <p:cNvPr id="10243" name="Picture 3"/>
          <p:cNvPicPr>
            <a:picLocks noChangeAspect="1" noChangeArrowheads="1"/>
          </p:cNvPicPr>
          <p:nvPr/>
        </p:nvPicPr>
        <p:blipFill>
          <a:blip r:embed="rId4" cstate="print"/>
          <a:srcRect/>
          <a:stretch>
            <a:fillRect/>
          </a:stretch>
        </p:blipFill>
        <p:spPr bwMode="auto">
          <a:xfrm>
            <a:off x="1187624" y="1988840"/>
            <a:ext cx="7056784" cy="467690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1+ppt_w/2"/>
                                          </p:val>
                                        </p:tav>
                                      </p:tavLst>
                                    </p:anim>
                                    <p:anim calcmode="lin" valueType="num">
                                      <p:cBhvr additive="base">
                                        <p:cTn id="7" dur="500"/>
                                        <p:tgtEl>
                                          <p:spTgt spid="9"/>
                                        </p:tgtEl>
                                        <p:attrNameLst>
                                          <p:attrName>ppt_y</p:attrName>
                                        </p:attrNameLst>
                                      </p:cBhvr>
                                      <p:tavLst>
                                        <p:tav tm="0">
                                          <p:val>
                                            <p:strVal val="ppt_y"/>
                                          </p:val>
                                        </p:tav>
                                        <p:tav tm="100000">
                                          <p:val>
                                            <p:strVal val="ppt_y"/>
                                          </p:val>
                                        </p:tav>
                                      </p:tavLst>
                                    </p:anim>
                                    <p:set>
                                      <p:cBhvr>
                                        <p:cTn id="8" dur="1" fill="hold">
                                          <p:stCondLst>
                                            <p:cond delay="499"/>
                                          </p:stCondLst>
                                        </p:cTn>
                                        <p:tgtEl>
                                          <p:spTgt spid="9"/>
                                        </p:tgtEl>
                                        <p:attrNameLst>
                                          <p:attrName>style.visibility</p:attrName>
                                        </p:attrNameLst>
                                      </p:cBhvr>
                                      <p:to>
                                        <p:strVal val="hidden"/>
                                      </p:to>
                                    </p:set>
                                  </p:childTnLst>
                                </p:cTn>
                              </p:par>
                              <p:par>
                                <p:cTn id="9" presetID="2" presetClass="exit" presetSubtype="2" fill="hold" nodeType="withEffect">
                                  <p:stCondLst>
                                    <p:cond delay="0"/>
                                  </p:stCondLst>
                                  <p:childTnLst>
                                    <p:anim calcmode="lin" valueType="num">
                                      <p:cBhvr additive="base">
                                        <p:cTn id="10" dur="500"/>
                                        <p:tgtEl>
                                          <p:spTgt spid="10242"/>
                                        </p:tgtEl>
                                        <p:attrNameLst>
                                          <p:attrName>ppt_x</p:attrName>
                                        </p:attrNameLst>
                                      </p:cBhvr>
                                      <p:tavLst>
                                        <p:tav tm="0">
                                          <p:val>
                                            <p:strVal val="ppt_x"/>
                                          </p:val>
                                        </p:tav>
                                        <p:tav tm="100000">
                                          <p:val>
                                            <p:strVal val="1+ppt_w/2"/>
                                          </p:val>
                                        </p:tav>
                                      </p:tavLst>
                                    </p:anim>
                                    <p:anim calcmode="lin" valueType="num">
                                      <p:cBhvr additive="base">
                                        <p:cTn id="11" dur="500"/>
                                        <p:tgtEl>
                                          <p:spTgt spid="10242"/>
                                        </p:tgtEl>
                                        <p:attrNameLst>
                                          <p:attrName>ppt_y</p:attrName>
                                        </p:attrNameLst>
                                      </p:cBhvr>
                                      <p:tavLst>
                                        <p:tav tm="0">
                                          <p:val>
                                            <p:strVal val="ppt_y"/>
                                          </p:val>
                                        </p:tav>
                                        <p:tav tm="100000">
                                          <p:val>
                                            <p:strVal val="ppt_y"/>
                                          </p:val>
                                        </p:tav>
                                      </p:tavLst>
                                    </p:anim>
                                    <p:set>
                                      <p:cBhvr>
                                        <p:cTn id="12" dur="1" fill="hold">
                                          <p:stCondLst>
                                            <p:cond delay="499"/>
                                          </p:stCondLst>
                                        </p:cTn>
                                        <p:tgtEl>
                                          <p:spTgt spid="10242"/>
                                        </p:tgtEl>
                                        <p:attrNameLst>
                                          <p:attrName>style.visibility</p:attrName>
                                        </p:attrNameLst>
                                      </p:cBhvr>
                                      <p:to>
                                        <p:strVal val="hidden"/>
                                      </p:to>
                                    </p:set>
                                  </p:childTnLst>
                                </p:cTn>
                              </p:par>
                              <p:par>
                                <p:cTn id="13" presetID="2" presetClass="entr" presetSubtype="8" fill="hold" nodeType="withEffect">
                                  <p:stCondLst>
                                    <p:cond delay="0"/>
                                  </p:stCondLst>
                                  <p:childTnLst>
                                    <p:set>
                                      <p:cBhvr>
                                        <p:cTn id="14" dur="1" fill="hold">
                                          <p:stCondLst>
                                            <p:cond delay="0"/>
                                          </p:stCondLst>
                                        </p:cTn>
                                        <p:tgtEl>
                                          <p:spTgt spid="10243"/>
                                        </p:tgtEl>
                                        <p:attrNameLst>
                                          <p:attrName>style.visibility</p:attrName>
                                        </p:attrNameLst>
                                      </p:cBhvr>
                                      <p:to>
                                        <p:strVal val="visible"/>
                                      </p:to>
                                    </p:set>
                                    <p:anim calcmode="lin" valueType="num">
                                      <p:cBhvr additive="base">
                                        <p:cTn id="15" dur="500" fill="hold"/>
                                        <p:tgtEl>
                                          <p:spTgt spid="10243"/>
                                        </p:tgtEl>
                                        <p:attrNameLst>
                                          <p:attrName>ppt_x</p:attrName>
                                        </p:attrNameLst>
                                      </p:cBhvr>
                                      <p:tavLst>
                                        <p:tav tm="0">
                                          <p:val>
                                            <p:strVal val="0-#ppt_w/2"/>
                                          </p:val>
                                        </p:tav>
                                        <p:tav tm="100000">
                                          <p:val>
                                            <p:strVal val="#ppt_x"/>
                                          </p:val>
                                        </p:tav>
                                      </p:tavLst>
                                    </p:anim>
                                    <p:anim calcmode="lin" valueType="num">
                                      <p:cBhvr additive="base">
                                        <p:cTn id="16" dur="500" fill="hold"/>
                                        <p:tgtEl>
                                          <p:spTgt spid="102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5" name="矩形 4"/>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sp>
        <p:nvSpPr>
          <p:cNvPr id="6" name="TextBox 5"/>
          <p:cNvSpPr txBox="1"/>
          <p:nvPr/>
        </p:nvSpPr>
        <p:spPr>
          <a:xfrm>
            <a:off x="323528" y="1556792"/>
            <a:ext cx="2696572"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sz="2000" dirty="0" smtClean="0"/>
              <a:t>3.3 </a:t>
            </a:r>
            <a:r>
              <a:rPr lang="zh-CN" altLang="en-US" sz="2000" dirty="0" smtClean="0"/>
              <a:t>定量符号化</a:t>
            </a:r>
            <a:r>
              <a:rPr lang="en-US" altLang="zh-CN" sz="2000" dirty="0" smtClean="0"/>
              <a:t>—</a:t>
            </a:r>
            <a:r>
              <a:rPr lang="zh-CN" altLang="en-US" sz="1600" dirty="0" smtClean="0"/>
              <a:t>点密度</a:t>
            </a:r>
            <a:endParaRPr lang="zh-CN" altLang="en-US" sz="1600" dirty="0"/>
          </a:p>
        </p:txBody>
      </p:sp>
      <p:pic>
        <p:nvPicPr>
          <p:cNvPr id="11266" name="Picture 2"/>
          <p:cNvPicPr>
            <a:picLocks noChangeAspect="1" noChangeArrowheads="1"/>
          </p:cNvPicPr>
          <p:nvPr/>
        </p:nvPicPr>
        <p:blipFill>
          <a:blip r:embed="rId3" cstate="print"/>
          <a:srcRect/>
          <a:stretch>
            <a:fillRect/>
          </a:stretch>
        </p:blipFill>
        <p:spPr bwMode="auto">
          <a:xfrm>
            <a:off x="1547664" y="2131002"/>
            <a:ext cx="6264696" cy="4726998"/>
          </a:xfrm>
          <a:prstGeom prst="rect">
            <a:avLst/>
          </a:prstGeom>
          <a:noFill/>
          <a:ln w="9525">
            <a:noFill/>
            <a:miter lim="800000"/>
            <a:headEnd/>
            <a:tailEnd/>
          </a:ln>
        </p:spPr>
      </p:pic>
      <p:sp>
        <p:nvSpPr>
          <p:cNvPr id="7" name="矩形 6"/>
          <p:cNvSpPr/>
          <p:nvPr/>
        </p:nvSpPr>
        <p:spPr>
          <a:xfrm>
            <a:off x="4572000" y="3140968"/>
            <a:ext cx="504056"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563888" y="5301208"/>
            <a:ext cx="136815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267" name="Picture 3"/>
          <p:cNvPicPr>
            <a:picLocks noChangeAspect="1" noChangeArrowheads="1"/>
          </p:cNvPicPr>
          <p:nvPr/>
        </p:nvPicPr>
        <p:blipFill>
          <a:blip r:embed="rId4" cstate="print">
            <a:clrChange>
              <a:clrFrom>
                <a:srgbClr val="FEFFFF"/>
              </a:clrFrom>
              <a:clrTo>
                <a:srgbClr val="FEFFFF">
                  <a:alpha val="0"/>
                </a:srgbClr>
              </a:clrTo>
            </a:clrChange>
          </a:blip>
          <a:srcRect l="2650" t="21487" r="6371" b="1909"/>
          <a:stretch>
            <a:fillRect/>
          </a:stretch>
        </p:blipFill>
        <p:spPr bwMode="auto">
          <a:xfrm>
            <a:off x="1043608" y="2060848"/>
            <a:ext cx="7416824" cy="468052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5000" fill="hold" grpId="0" nodeType="withEffect">
                                  <p:stCondLst>
                                    <p:cond delay="0"/>
                                  </p:stCondLst>
                                  <p:iterate type="lt">
                                    <p:tmPct val="0"/>
                                  </p:iterate>
                                  <p:childTnLst>
                                    <p:anim calcmode="discrete" valueType="str">
                                      <p:cBhvr>
                                        <p:cTn id="6" dur="1000" fill="hold"/>
                                        <p:tgtEl>
                                          <p:spTgt spid="7"/>
                                        </p:tgtEl>
                                        <p:attrNameLst>
                                          <p:attrName>style.visibility</p:attrName>
                                        </p:attrNameLst>
                                      </p:cBhvr>
                                      <p:tavLst>
                                        <p:tav tm="0">
                                          <p:val>
                                            <p:strVal val="hidden"/>
                                          </p:val>
                                        </p:tav>
                                        <p:tav tm="50000">
                                          <p:val>
                                            <p:strVal val="visible"/>
                                          </p:val>
                                        </p:tav>
                                      </p:tavLst>
                                    </p:anim>
                                  </p:childTnLst>
                                </p:cTn>
                              </p:par>
                            </p:childTnLst>
                          </p:cTn>
                        </p:par>
                        <p:par>
                          <p:cTn id="7" fill="hold">
                            <p:stCondLst>
                              <p:cond delay="5000"/>
                            </p:stCondLst>
                            <p:childTnLst>
                              <p:par>
                                <p:cTn id="8" presetID="35" presetClass="emph" presetSubtype="0" repeatCount="4000" fill="hold" grpId="0" nodeType="afterEffect">
                                  <p:stCondLst>
                                    <p:cond delay="1000"/>
                                  </p:stCondLst>
                                  <p:iterate type="lt">
                                    <p:tmPct val="0"/>
                                  </p:iterate>
                                  <p:childTnLst>
                                    <p:anim calcmode="discrete" valueType="str">
                                      <p:cBhvr>
                                        <p:cTn id="9"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nodeType="clickEffect">
                                  <p:stCondLst>
                                    <p:cond delay="0"/>
                                  </p:stCondLst>
                                  <p:iterate type="lt">
                                    <p:tmPct val="5000"/>
                                  </p:iterate>
                                  <p:childTnLst>
                                    <p:anim calcmode="lin" valueType="num">
                                      <p:cBhvr>
                                        <p:cTn id="13" dur="500"/>
                                        <p:tgtEl>
                                          <p:spTgt spid="11266"/>
                                        </p:tgtEl>
                                        <p:attrNameLst>
                                          <p:attrName>ppt_w</p:attrName>
                                        </p:attrNameLst>
                                      </p:cBhvr>
                                      <p:tavLst>
                                        <p:tav tm="0">
                                          <p:val>
                                            <p:strVal val="ppt_w"/>
                                          </p:val>
                                        </p:tav>
                                        <p:tav tm="100000">
                                          <p:val>
                                            <p:fltVal val="0"/>
                                          </p:val>
                                        </p:tav>
                                      </p:tavLst>
                                    </p:anim>
                                    <p:anim calcmode="lin" valueType="num">
                                      <p:cBhvr>
                                        <p:cTn id="14" dur="500"/>
                                        <p:tgtEl>
                                          <p:spTgt spid="11266"/>
                                        </p:tgtEl>
                                        <p:attrNameLst>
                                          <p:attrName>ppt_h</p:attrName>
                                        </p:attrNameLst>
                                      </p:cBhvr>
                                      <p:tavLst>
                                        <p:tav tm="0">
                                          <p:val>
                                            <p:strVal val="ppt_h"/>
                                          </p:val>
                                        </p:tav>
                                        <p:tav tm="100000">
                                          <p:val>
                                            <p:fltVal val="0"/>
                                          </p:val>
                                        </p:tav>
                                      </p:tavLst>
                                    </p:anim>
                                    <p:anim calcmode="lin" valueType="num">
                                      <p:cBhvr>
                                        <p:cTn id="15" dur="500"/>
                                        <p:tgtEl>
                                          <p:spTgt spid="11266"/>
                                        </p:tgtEl>
                                        <p:attrNameLst>
                                          <p:attrName>style.rotation</p:attrName>
                                        </p:attrNameLst>
                                      </p:cBhvr>
                                      <p:tavLst>
                                        <p:tav tm="0">
                                          <p:val>
                                            <p:fltVal val="0"/>
                                          </p:val>
                                        </p:tav>
                                        <p:tav tm="100000">
                                          <p:val>
                                            <p:fltVal val="90"/>
                                          </p:val>
                                        </p:tav>
                                      </p:tavLst>
                                    </p:anim>
                                    <p:animEffect transition="out" filter="fade">
                                      <p:cBhvr>
                                        <p:cTn id="16" dur="500"/>
                                        <p:tgtEl>
                                          <p:spTgt spid="11266"/>
                                        </p:tgtEl>
                                      </p:cBhvr>
                                    </p:animEffect>
                                    <p:set>
                                      <p:cBhvr>
                                        <p:cTn id="17" dur="1" fill="hold">
                                          <p:stCondLst>
                                            <p:cond delay="499"/>
                                          </p:stCondLst>
                                        </p:cTn>
                                        <p:tgtEl>
                                          <p:spTgt spid="11266"/>
                                        </p:tgtEl>
                                        <p:attrNameLst>
                                          <p:attrName>style.visibility</p:attrName>
                                        </p:attrNameLst>
                                      </p:cBhvr>
                                      <p:to>
                                        <p:strVal val="hidden"/>
                                      </p:to>
                                    </p:set>
                                  </p:childTnLst>
                                </p:cTn>
                              </p:par>
                              <p:par>
                                <p:cTn id="18" presetID="31" presetClass="exit" presetSubtype="0" fill="hold" grpId="1" nodeType="withEffect">
                                  <p:stCondLst>
                                    <p:cond delay="0"/>
                                  </p:stCondLst>
                                  <p:iterate type="lt">
                                    <p:tmPct val="5000"/>
                                  </p:iterate>
                                  <p:childTnLst>
                                    <p:anim calcmode="lin" valueType="num">
                                      <p:cBhvr>
                                        <p:cTn id="19" dur="500"/>
                                        <p:tgtEl>
                                          <p:spTgt spid="7"/>
                                        </p:tgtEl>
                                        <p:attrNameLst>
                                          <p:attrName>ppt_w</p:attrName>
                                        </p:attrNameLst>
                                      </p:cBhvr>
                                      <p:tavLst>
                                        <p:tav tm="0">
                                          <p:val>
                                            <p:strVal val="ppt_w"/>
                                          </p:val>
                                        </p:tav>
                                        <p:tav tm="100000">
                                          <p:val>
                                            <p:fltVal val="0"/>
                                          </p:val>
                                        </p:tav>
                                      </p:tavLst>
                                    </p:anim>
                                    <p:anim calcmode="lin" valueType="num">
                                      <p:cBhvr>
                                        <p:cTn id="20" dur="500"/>
                                        <p:tgtEl>
                                          <p:spTgt spid="7"/>
                                        </p:tgtEl>
                                        <p:attrNameLst>
                                          <p:attrName>ppt_h</p:attrName>
                                        </p:attrNameLst>
                                      </p:cBhvr>
                                      <p:tavLst>
                                        <p:tav tm="0">
                                          <p:val>
                                            <p:strVal val="ppt_h"/>
                                          </p:val>
                                        </p:tav>
                                        <p:tav tm="100000">
                                          <p:val>
                                            <p:fltVal val="0"/>
                                          </p:val>
                                        </p:tav>
                                      </p:tavLst>
                                    </p:anim>
                                    <p:anim calcmode="lin" valueType="num">
                                      <p:cBhvr>
                                        <p:cTn id="21" dur="500"/>
                                        <p:tgtEl>
                                          <p:spTgt spid="7"/>
                                        </p:tgtEl>
                                        <p:attrNameLst>
                                          <p:attrName>style.rotation</p:attrName>
                                        </p:attrNameLst>
                                      </p:cBhvr>
                                      <p:tavLst>
                                        <p:tav tm="0">
                                          <p:val>
                                            <p:fltVal val="0"/>
                                          </p:val>
                                        </p:tav>
                                        <p:tav tm="100000">
                                          <p:val>
                                            <p:fltVal val="90"/>
                                          </p:val>
                                        </p:tav>
                                      </p:tavLst>
                                    </p:anim>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31" presetClass="exit" presetSubtype="0" fill="hold" grpId="1" nodeType="withEffect">
                                  <p:stCondLst>
                                    <p:cond delay="0"/>
                                  </p:stCondLst>
                                  <p:iterate type="lt">
                                    <p:tmPct val="5000"/>
                                  </p:iterate>
                                  <p:childTnLst>
                                    <p:anim calcmode="lin" valueType="num">
                                      <p:cBhvr>
                                        <p:cTn id="25" dur="500"/>
                                        <p:tgtEl>
                                          <p:spTgt spid="8"/>
                                        </p:tgtEl>
                                        <p:attrNameLst>
                                          <p:attrName>ppt_w</p:attrName>
                                        </p:attrNameLst>
                                      </p:cBhvr>
                                      <p:tavLst>
                                        <p:tav tm="0">
                                          <p:val>
                                            <p:strVal val="ppt_w"/>
                                          </p:val>
                                        </p:tav>
                                        <p:tav tm="100000">
                                          <p:val>
                                            <p:fltVal val="0"/>
                                          </p:val>
                                        </p:tav>
                                      </p:tavLst>
                                    </p:anim>
                                    <p:anim calcmode="lin" valueType="num">
                                      <p:cBhvr>
                                        <p:cTn id="26" dur="500"/>
                                        <p:tgtEl>
                                          <p:spTgt spid="8"/>
                                        </p:tgtEl>
                                        <p:attrNameLst>
                                          <p:attrName>ppt_h</p:attrName>
                                        </p:attrNameLst>
                                      </p:cBhvr>
                                      <p:tavLst>
                                        <p:tav tm="0">
                                          <p:val>
                                            <p:strVal val="ppt_h"/>
                                          </p:val>
                                        </p:tav>
                                        <p:tav tm="100000">
                                          <p:val>
                                            <p:fltVal val="0"/>
                                          </p:val>
                                        </p:tav>
                                      </p:tavLst>
                                    </p:anim>
                                    <p:anim calcmode="lin" valueType="num">
                                      <p:cBhvr>
                                        <p:cTn id="27" dur="500"/>
                                        <p:tgtEl>
                                          <p:spTgt spid="8"/>
                                        </p:tgtEl>
                                        <p:attrNameLst>
                                          <p:attrName>style.rotation</p:attrName>
                                        </p:attrNameLst>
                                      </p:cBhvr>
                                      <p:tavLst>
                                        <p:tav tm="0">
                                          <p:val>
                                            <p:fltVal val="0"/>
                                          </p:val>
                                        </p:tav>
                                        <p:tav tm="100000">
                                          <p:val>
                                            <p:fltVal val="90"/>
                                          </p:val>
                                        </p:tav>
                                      </p:tavLst>
                                    </p:anim>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11267"/>
                                        </p:tgtEl>
                                        <p:attrNameLst>
                                          <p:attrName>style.visibility</p:attrName>
                                        </p:attrNameLst>
                                      </p:cBhvr>
                                      <p:to>
                                        <p:strVal val="visible"/>
                                      </p:to>
                                    </p:set>
                                    <p:anim calcmode="lin" valueType="num">
                                      <p:cBhvr>
                                        <p:cTn id="32" dur="500" fill="hold"/>
                                        <p:tgtEl>
                                          <p:spTgt spid="11267"/>
                                        </p:tgtEl>
                                        <p:attrNameLst>
                                          <p:attrName>ppt_w</p:attrName>
                                        </p:attrNameLst>
                                      </p:cBhvr>
                                      <p:tavLst>
                                        <p:tav tm="0">
                                          <p:val>
                                            <p:fltVal val="0"/>
                                          </p:val>
                                        </p:tav>
                                        <p:tav tm="100000">
                                          <p:val>
                                            <p:strVal val="#ppt_w"/>
                                          </p:val>
                                        </p:tav>
                                      </p:tavLst>
                                    </p:anim>
                                    <p:anim calcmode="lin" valueType="num">
                                      <p:cBhvr>
                                        <p:cTn id="33" dur="500" fill="hold"/>
                                        <p:tgtEl>
                                          <p:spTgt spid="11267"/>
                                        </p:tgtEl>
                                        <p:attrNameLst>
                                          <p:attrName>ppt_h</p:attrName>
                                        </p:attrNameLst>
                                      </p:cBhvr>
                                      <p:tavLst>
                                        <p:tav tm="0">
                                          <p:val>
                                            <p:fltVal val="0"/>
                                          </p:val>
                                        </p:tav>
                                        <p:tav tm="100000">
                                          <p:val>
                                            <p:strVal val="#ppt_h"/>
                                          </p:val>
                                        </p:tav>
                                      </p:tavLst>
                                    </p:anim>
                                    <p:anim calcmode="lin" valueType="num">
                                      <p:cBhvr>
                                        <p:cTn id="34" dur="500" fill="hold"/>
                                        <p:tgtEl>
                                          <p:spTgt spid="11267"/>
                                        </p:tgtEl>
                                        <p:attrNameLst>
                                          <p:attrName>style.rotation</p:attrName>
                                        </p:attrNameLst>
                                      </p:cBhvr>
                                      <p:tavLst>
                                        <p:tav tm="0">
                                          <p:val>
                                            <p:fltVal val="90"/>
                                          </p:val>
                                        </p:tav>
                                        <p:tav tm="100000">
                                          <p:val>
                                            <p:fltVal val="0"/>
                                          </p:val>
                                        </p:tav>
                                      </p:tavLst>
                                    </p:anim>
                                    <p:animEffect transition="in" filter="fade">
                                      <p:cBhvr>
                                        <p:cTn id="35"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5" name="矩形 4"/>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sp>
        <p:nvSpPr>
          <p:cNvPr id="6" name="TextBox 5"/>
          <p:cNvSpPr txBox="1"/>
          <p:nvPr/>
        </p:nvSpPr>
        <p:spPr>
          <a:xfrm>
            <a:off x="323528" y="1556792"/>
            <a:ext cx="2366353"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sz="2000" dirty="0" smtClean="0"/>
              <a:t>4</a:t>
            </a:r>
            <a:r>
              <a:rPr lang="zh-CN" altLang="en-US" sz="2000" dirty="0" smtClean="0"/>
              <a:t>、统计图表符号化</a:t>
            </a:r>
            <a:endParaRPr lang="zh-CN" altLang="en-US" sz="2000" dirty="0"/>
          </a:p>
        </p:txBody>
      </p:sp>
      <p:sp>
        <p:nvSpPr>
          <p:cNvPr id="7" name="TextBox 6"/>
          <p:cNvSpPr txBox="1"/>
          <p:nvPr/>
        </p:nvSpPr>
        <p:spPr>
          <a:xfrm>
            <a:off x="238998" y="1988840"/>
            <a:ext cx="8905002" cy="1015663"/>
          </a:xfrm>
          <a:prstGeom prst="rect">
            <a:avLst/>
          </a:prstGeom>
          <a:noFill/>
        </p:spPr>
        <p:txBody>
          <a:bodyPr wrap="none" rtlCol="0">
            <a:spAutoFit/>
          </a:bodyPr>
          <a:lstStyle/>
          <a:p>
            <a:r>
              <a:rPr lang="zh-CN" altLang="en-US" sz="2000" dirty="0" smtClean="0"/>
              <a:t>统计图表是专题地图中经常使用的一种符号，用于表示制图要素的多项属性。</a:t>
            </a:r>
            <a:endParaRPr lang="en-US" altLang="zh-CN" sz="2000" dirty="0" smtClean="0"/>
          </a:p>
          <a:p>
            <a:endParaRPr lang="en-US" altLang="zh-CN" sz="2000" dirty="0" smtClean="0"/>
          </a:p>
          <a:p>
            <a:r>
              <a:rPr lang="en-US" altLang="zh-CN" sz="2000" dirty="0" smtClean="0"/>
              <a:t>···\chp09\</a:t>
            </a:r>
            <a:r>
              <a:rPr lang="zh-CN" altLang="en-US" sz="2000" dirty="0" smtClean="0"/>
              <a:t>统计图表符号化</a:t>
            </a:r>
            <a:r>
              <a:rPr lang="en-US" altLang="zh-CN" sz="2000" dirty="0" smtClean="0"/>
              <a:t>\data\statistic.mxd</a:t>
            </a:r>
            <a:endParaRPr lang="zh-CN" altLang="en-US" sz="2000" dirty="0"/>
          </a:p>
        </p:txBody>
      </p:sp>
      <p:pic>
        <p:nvPicPr>
          <p:cNvPr id="12290" name="Picture 2"/>
          <p:cNvPicPr>
            <a:picLocks noChangeAspect="1" noChangeArrowheads="1"/>
          </p:cNvPicPr>
          <p:nvPr/>
        </p:nvPicPr>
        <p:blipFill>
          <a:blip r:embed="rId3" cstate="print"/>
          <a:srcRect/>
          <a:stretch>
            <a:fillRect/>
          </a:stretch>
        </p:blipFill>
        <p:spPr bwMode="auto">
          <a:xfrm>
            <a:off x="539552" y="2996952"/>
            <a:ext cx="4855016" cy="3663330"/>
          </a:xfrm>
          <a:prstGeom prst="rect">
            <a:avLst/>
          </a:prstGeom>
          <a:noFill/>
          <a:ln w="9525">
            <a:noFill/>
            <a:miter lim="800000"/>
            <a:headEnd/>
            <a:tailEnd/>
          </a:ln>
        </p:spPr>
      </p:pic>
      <p:pic>
        <p:nvPicPr>
          <p:cNvPr id="12291" name="Picture 3"/>
          <p:cNvPicPr>
            <a:picLocks noChangeAspect="1" noChangeArrowheads="1"/>
          </p:cNvPicPr>
          <p:nvPr/>
        </p:nvPicPr>
        <p:blipFill>
          <a:blip r:embed="rId4" cstate="print">
            <a:clrChange>
              <a:clrFrom>
                <a:srgbClr val="FEFFFF"/>
              </a:clrFrom>
              <a:clrTo>
                <a:srgbClr val="FEFFFF">
                  <a:alpha val="0"/>
                </a:srgbClr>
              </a:clrTo>
            </a:clrChange>
          </a:blip>
          <a:srcRect l="24539" t="14195" r="31394" b="10103"/>
          <a:stretch>
            <a:fillRect/>
          </a:stretch>
        </p:blipFill>
        <p:spPr bwMode="auto">
          <a:xfrm>
            <a:off x="5436096" y="2132856"/>
            <a:ext cx="2960976" cy="486916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diamond(in)">
                                      <p:cBhvr>
                                        <p:cTn id="7"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5" name="矩形 4"/>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sp>
        <p:nvSpPr>
          <p:cNvPr id="6" name="TextBox 5"/>
          <p:cNvSpPr txBox="1"/>
          <p:nvPr/>
        </p:nvSpPr>
        <p:spPr>
          <a:xfrm>
            <a:off x="323528" y="1556792"/>
            <a:ext cx="1853392"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sz="2000" dirty="0" smtClean="0"/>
              <a:t>5</a:t>
            </a:r>
            <a:r>
              <a:rPr lang="zh-CN" altLang="en-US" sz="2000" dirty="0" smtClean="0"/>
              <a:t>、组合符号化</a:t>
            </a:r>
            <a:endParaRPr lang="zh-CN" altLang="en-US" sz="2000" dirty="0"/>
          </a:p>
        </p:txBody>
      </p:sp>
      <p:sp>
        <p:nvSpPr>
          <p:cNvPr id="9" name="TextBox 8"/>
          <p:cNvSpPr txBox="1"/>
          <p:nvPr/>
        </p:nvSpPr>
        <p:spPr>
          <a:xfrm>
            <a:off x="323528" y="2132856"/>
            <a:ext cx="8437458" cy="424731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indent="457200">
              <a:lnSpc>
                <a:spcPct val="150000"/>
              </a:lnSpc>
            </a:pPr>
            <a:r>
              <a:rPr lang="zh-CN" altLang="en-US" sz="2000" dirty="0" smtClean="0"/>
              <a:t>实际应用中，几乎每个地图要素都会包含若干相关属性，如一省的行政区划图数据中包括人口统计数据、行政等级、国民生产总值等。因此，针对要素的单个符号设置是不够的。又如，河流数据层反映河流等级的同时，还要反映河流的流量，这是可以选择组合符号表示方法。利用符号大小表示水流量，符号颜色表示河流的等级。</a:t>
            </a:r>
            <a:endParaRPr lang="en-US" altLang="zh-CN" sz="2000" dirty="0" smtClean="0"/>
          </a:p>
          <a:p>
            <a:pPr indent="457200">
              <a:lnSpc>
                <a:spcPct val="150000"/>
              </a:lnSpc>
            </a:pPr>
            <a:endParaRPr lang="en-US" altLang="zh-CN" sz="2000" dirty="0" smtClean="0"/>
          </a:p>
          <a:p>
            <a:pPr indent="457200">
              <a:lnSpc>
                <a:spcPct val="150000"/>
              </a:lnSpc>
            </a:pPr>
            <a:r>
              <a:rPr lang="en-US" altLang="zh-CN" sz="2000" dirty="0" smtClean="0"/>
              <a:t>···\chp09\</a:t>
            </a:r>
            <a:r>
              <a:rPr lang="zh-CN" altLang="en-US" sz="2000" dirty="0" smtClean="0"/>
              <a:t>组合符号化</a:t>
            </a:r>
            <a:r>
              <a:rPr lang="en-US" altLang="zh-CN" sz="2000" dirty="0" smtClean="0"/>
              <a:t>\data\cities.shp </a:t>
            </a:r>
          </a:p>
          <a:p>
            <a:pPr indent="457200">
              <a:lnSpc>
                <a:spcPct val="150000"/>
              </a:lnSpc>
            </a:pPr>
            <a:r>
              <a:rPr lang="en-US" altLang="zh-CN" sz="2000" dirty="0" smtClean="0"/>
              <a:t>···\chp09\</a:t>
            </a:r>
            <a:r>
              <a:rPr lang="zh-CN" altLang="en-US" sz="2000" dirty="0" smtClean="0"/>
              <a:t>组合符号化</a:t>
            </a:r>
            <a:r>
              <a:rPr lang="en-US" altLang="zh-CN" sz="2000" dirty="0" smtClean="0"/>
              <a:t>\data\states.shp </a:t>
            </a:r>
          </a:p>
          <a:p>
            <a:pPr indent="457200">
              <a:lnSpc>
                <a:spcPct val="150000"/>
              </a:lnSpc>
            </a:pPr>
            <a:endParaRPr lang="zh-CN" altLang="en-US" sz="2000" dirty="0"/>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5" name="矩形 4"/>
          <p:cNvSpPr/>
          <p:nvPr/>
        </p:nvSpPr>
        <p:spPr>
          <a:xfrm>
            <a:off x="611560" y="836713"/>
            <a:ext cx="25922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符号化与样式</a:t>
            </a:r>
          </a:p>
        </p:txBody>
      </p:sp>
      <p:sp>
        <p:nvSpPr>
          <p:cNvPr id="6" name="TextBox 5"/>
          <p:cNvSpPr txBox="1"/>
          <p:nvPr/>
        </p:nvSpPr>
        <p:spPr>
          <a:xfrm>
            <a:off x="323528" y="1556792"/>
            <a:ext cx="1853392"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sz="2000" dirty="0" smtClean="0"/>
              <a:t>5</a:t>
            </a:r>
            <a:r>
              <a:rPr lang="zh-CN" altLang="en-US" sz="2000" dirty="0" smtClean="0"/>
              <a:t>、组合符号化</a:t>
            </a:r>
            <a:endParaRPr lang="zh-CN" altLang="en-US" sz="2000" dirty="0"/>
          </a:p>
        </p:txBody>
      </p:sp>
      <p:pic>
        <p:nvPicPr>
          <p:cNvPr id="13314" name="Picture 2"/>
          <p:cNvPicPr>
            <a:picLocks noChangeAspect="1" noChangeArrowheads="1"/>
          </p:cNvPicPr>
          <p:nvPr/>
        </p:nvPicPr>
        <p:blipFill>
          <a:blip r:embed="rId3" cstate="print"/>
          <a:srcRect/>
          <a:stretch>
            <a:fillRect/>
          </a:stretch>
        </p:blipFill>
        <p:spPr bwMode="auto">
          <a:xfrm>
            <a:off x="1691680" y="2204864"/>
            <a:ext cx="5688632" cy="4292331"/>
          </a:xfrm>
          <a:prstGeom prst="rect">
            <a:avLst/>
          </a:prstGeom>
          <a:noFill/>
          <a:ln w="9525">
            <a:noFill/>
            <a:miter lim="800000"/>
            <a:headEnd/>
            <a:tailEnd/>
          </a:ln>
        </p:spPr>
      </p:pic>
      <p:pic>
        <p:nvPicPr>
          <p:cNvPr id="13315" name="Picture 3"/>
          <p:cNvPicPr>
            <a:picLocks noChangeAspect="1" noChangeArrowheads="1"/>
          </p:cNvPicPr>
          <p:nvPr/>
        </p:nvPicPr>
        <p:blipFill>
          <a:blip r:embed="rId4" cstate="print"/>
          <a:srcRect/>
          <a:stretch>
            <a:fillRect/>
          </a:stretch>
        </p:blipFill>
        <p:spPr bwMode="auto">
          <a:xfrm>
            <a:off x="2411760" y="2636912"/>
            <a:ext cx="4333875" cy="3514725"/>
          </a:xfrm>
          <a:prstGeom prst="rect">
            <a:avLst/>
          </a:prstGeom>
          <a:noFill/>
          <a:ln w="9525">
            <a:noFill/>
            <a:miter lim="800000"/>
            <a:headEnd/>
            <a:tailEnd/>
          </a:ln>
        </p:spPr>
      </p:pic>
      <p:pic>
        <p:nvPicPr>
          <p:cNvPr id="13316" name="Picture 4"/>
          <p:cNvPicPr>
            <a:picLocks noChangeAspect="1" noChangeArrowheads="1"/>
          </p:cNvPicPr>
          <p:nvPr/>
        </p:nvPicPr>
        <p:blipFill>
          <a:blip r:embed="rId5" cstate="print">
            <a:clrChange>
              <a:clrFrom>
                <a:srgbClr val="FEFFFF"/>
              </a:clrFrom>
              <a:clrTo>
                <a:srgbClr val="FEFFFF">
                  <a:alpha val="0"/>
                </a:srgbClr>
              </a:clrTo>
            </a:clrChange>
          </a:blip>
          <a:srcRect l="1117" t="1673" r="1733" b="4665"/>
          <a:stretch>
            <a:fillRect/>
          </a:stretch>
        </p:blipFill>
        <p:spPr bwMode="auto">
          <a:xfrm>
            <a:off x="1763688" y="2348880"/>
            <a:ext cx="6264696" cy="403244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13314"/>
                                        </p:tgtEl>
                                      </p:cBhvr>
                                    </p:animEffect>
                                    <p:set>
                                      <p:cBhvr>
                                        <p:cTn id="7" dur="1" fill="hold">
                                          <p:stCondLst>
                                            <p:cond delay="499"/>
                                          </p:stCondLst>
                                        </p:cTn>
                                        <p:tgtEl>
                                          <p:spTgt spid="13314"/>
                                        </p:tgtEl>
                                        <p:attrNameLst>
                                          <p:attrName>style.visibility</p:attrName>
                                        </p:attrNameLst>
                                      </p:cBhvr>
                                      <p:to>
                                        <p:strVal val="hidden"/>
                                      </p:to>
                                    </p:set>
                                  </p:childTnLst>
                                </p:cTn>
                              </p:par>
                              <p:par>
                                <p:cTn id="8" presetID="5" presetClass="entr" presetSubtype="5" fill="hold" nodeType="withEffect">
                                  <p:stCondLst>
                                    <p:cond delay="0"/>
                                  </p:stCondLst>
                                  <p:childTnLst>
                                    <p:set>
                                      <p:cBhvr>
                                        <p:cTn id="9" dur="1" fill="hold">
                                          <p:stCondLst>
                                            <p:cond delay="0"/>
                                          </p:stCondLst>
                                        </p:cTn>
                                        <p:tgtEl>
                                          <p:spTgt spid="13315"/>
                                        </p:tgtEl>
                                        <p:attrNameLst>
                                          <p:attrName>style.visibility</p:attrName>
                                        </p:attrNameLst>
                                      </p:cBhvr>
                                      <p:to>
                                        <p:strVal val="visible"/>
                                      </p:to>
                                    </p:set>
                                    <p:animEffect transition="in" filter="checkerboard(down)">
                                      <p:cBhvr>
                                        <p:cTn id="10" dur="500"/>
                                        <p:tgtEl>
                                          <p:spTgt spid="13315"/>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xit" presetSubtype="10" fill="hold" nodeType="clickEffect">
                                  <p:stCondLst>
                                    <p:cond delay="0"/>
                                  </p:stCondLst>
                                  <p:childTnLst>
                                    <p:animEffect transition="out" filter="checkerboard(across)">
                                      <p:cBhvr>
                                        <p:cTn id="14" dur="500"/>
                                        <p:tgtEl>
                                          <p:spTgt spid="13315"/>
                                        </p:tgtEl>
                                      </p:cBhvr>
                                    </p:animEffect>
                                    <p:set>
                                      <p:cBhvr>
                                        <p:cTn id="15" dur="1" fill="hold">
                                          <p:stCondLst>
                                            <p:cond delay="499"/>
                                          </p:stCondLst>
                                        </p:cTn>
                                        <p:tgtEl>
                                          <p:spTgt spid="13315"/>
                                        </p:tgtEl>
                                        <p:attrNameLst>
                                          <p:attrName>style.visibility</p:attrName>
                                        </p:attrNameLst>
                                      </p:cBhvr>
                                      <p:to>
                                        <p:strVal val="hidden"/>
                                      </p:to>
                                    </p:set>
                                  </p:childTnLst>
                                </p:cTn>
                              </p:par>
                              <p:par>
                                <p:cTn id="16" presetID="5" presetClass="entr" presetSubtype="10" fill="hold" nodeType="withEffect">
                                  <p:stCondLst>
                                    <p:cond delay="0"/>
                                  </p:stCondLst>
                                  <p:childTnLst>
                                    <p:set>
                                      <p:cBhvr>
                                        <p:cTn id="17" dur="1" fill="hold">
                                          <p:stCondLst>
                                            <p:cond delay="0"/>
                                          </p:stCondLst>
                                        </p:cTn>
                                        <p:tgtEl>
                                          <p:spTgt spid="13316"/>
                                        </p:tgtEl>
                                        <p:attrNameLst>
                                          <p:attrName>style.visibility</p:attrName>
                                        </p:attrNameLst>
                                      </p:cBhvr>
                                      <p:to>
                                        <p:strVal val="visible"/>
                                      </p:to>
                                    </p:set>
                                    <p:animEffect transition="in" filter="checkerboard(across)">
                                      <p:cBhvr>
                                        <p:cTn id="18" dur="5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323528" y="1556792"/>
            <a:ext cx="8496944" cy="2376264"/>
          </a:xfrm>
          <a:prstGeom prst="rect">
            <a:avLst/>
          </a:prstGeom>
        </p:spPr>
        <p:style>
          <a:lnRef idx="2">
            <a:schemeClr val="accent1"/>
          </a:lnRef>
          <a:fillRef idx="1">
            <a:schemeClr val="lt1"/>
          </a:fillRef>
          <a:effectRef idx="0">
            <a:schemeClr val="accent1"/>
          </a:effectRef>
          <a:fontRef idx="minor">
            <a:schemeClr val="dk1"/>
          </a:fontRef>
        </p:style>
        <p:txBody>
          <a:bodyPr/>
          <a:lstStyle/>
          <a:p>
            <a:pPr lvl="0" indent="342900" eaLnBrk="0" fontAlgn="base" hangingPunct="0">
              <a:lnSpc>
                <a:spcPct val="150000"/>
              </a:lnSpc>
              <a:spcBef>
                <a:spcPct val="20000"/>
              </a:spcBef>
              <a:spcAft>
                <a:spcPct val="0"/>
              </a:spcAft>
              <a:buFont typeface="Monotype Sorts" pitchFamily="2" charset="2"/>
              <a:buChar char=" "/>
              <a:defRPr/>
            </a:pPr>
            <a:r>
              <a:rPr lang="zh-CN" altLang="en-US" sz="2000" dirty="0" smtClean="0">
                <a:solidFill>
                  <a:schemeClr val="tx1"/>
                </a:solidFill>
                <a:latin typeface="楷体" pitchFamily="49" charset="-122"/>
                <a:ea typeface="楷体" pitchFamily="49" charset="-122"/>
              </a:rPr>
              <a:t>时态数据是表示某个时间点的状态的数据，如 </a:t>
            </a:r>
            <a:r>
              <a:rPr lang="en-US" altLang="zh-CN" sz="2000" dirty="0" smtClean="0">
                <a:solidFill>
                  <a:schemeClr val="tx1"/>
                </a:solidFill>
                <a:latin typeface="楷体" pitchFamily="49" charset="-122"/>
                <a:ea typeface="楷体" pitchFamily="49" charset="-122"/>
              </a:rPr>
              <a:t>1990 </a:t>
            </a:r>
            <a:r>
              <a:rPr lang="zh-CN" altLang="en-US" sz="2000" dirty="0" smtClean="0">
                <a:solidFill>
                  <a:schemeClr val="tx1"/>
                </a:solidFill>
                <a:latin typeface="楷体" pitchFamily="49" charset="-122"/>
                <a:ea typeface="楷体" pitchFamily="49" charset="-122"/>
              </a:rPr>
              <a:t>年香港的土地利用模式或 </a:t>
            </a:r>
            <a:r>
              <a:rPr lang="en-US" altLang="zh-CN" sz="2000" dirty="0" smtClean="0">
                <a:solidFill>
                  <a:schemeClr val="tx1"/>
                </a:solidFill>
                <a:latin typeface="楷体" pitchFamily="49" charset="-122"/>
                <a:ea typeface="楷体" pitchFamily="49" charset="-122"/>
              </a:rPr>
              <a:t>2009 </a:t>
            </a:r>
            <a:r>
              <a:rPr lang="zh-CN" altLang="en-US" sz="2000" dirty="0" smtClean="0">
                <a:solidFill>
                  <a:schemeClr val="tx1"/>
                </a:solidFill>
                <a:latin typeface="楷体" pitchFamily="49" charset="-122"/>
                <a:ea typeface="楷体" pitchFamily="49" charset="-122"/>
              </a:rPr>
              <a:t>年 </a:t>
            </a:r>
            <a:r>
              <a:rPr lang="en-US" altLang="zh-CN" sz="2000" dirty="0" smtClean="0">
                <a:solidFill>
                  <a:schemeClr val="tx1"/>
                </a:solidFill>
                <a:latin typeface="楷体" pitchFamily="49" charset="-122"/>
                <a:ea typeface="楷体" pitchFamily="49" charset="-122"/>
              </a:rPr>
              <a:t>7 </a:t>
            </a:r>
            <a:r>
              <a:rPr lang="zh-CN" altLang="en-US" sz="2000" dirty="0" smtClean="0">
                <a:solidFill>
                  <a:schemeClr val="tx1"/>
                </a:solidFill>
                <a:latin typeface="楷体" pitchFamily="49" charset="-122"/>
                <a:ea typeface="楷体" pitchFamily="49" charset="-122"/>
              </a:rPr>
              <a:t>月 </a:t>
            </a:r>
            <a:r>
              <a:rPr lang="en-US" altLang="zh-CN" sz="2000" dirty="0" smtClean="0">
                <a:solidFill>
                  <a:schemeClr val="tx1"/>
                </a:solidFill>
                <a:latin typeface="楷体" pitchFamily="49" charset="-122"/>
                <a:ea typeface="楷体" pitchFamily="49" charset="-122"/>
              </a:rPr>
              <a:t>1 </a:t>
            </a:r>
            <a:r>
              <a:rPr lang="zh-CN" altLang="en-US" sz="2000" dirty="0" smtClean="0">
                <a:solidFill>
                  <a:schemeClr val="tx1"/>
                </a:solidFill>
                <a:latin typeface="楷体" pitchFamily="49" charset="-122"/>
                <a:ea typeface="楷体" pitchFamily="49" charset="-122"/>
              </a:rPr>
              <a:t>日檀香山的总降雨量。通过收集时间数据可分析天气模式和其他环境变量、监视交通状况、研究人口统计趋势等等。可从许多来源获取时态数据，从手动输入的数据到使用观测传感器收集或模拟模型生成的数据，均可作为来源。</a:t>
            </a:r>
            <a:endParaRPr kumimoji="0" lang="en-US" altLang="zh-CN" sz="20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endParaRPr>
          </a:p>
          <a:p>
            <a:pPr marL="0" marR="0" lvl="0" indent="342900" algn="l" defTabSz="914400" rtl="0" eaLnBrk="0" fontAlgn="base" latinLnBrk="0" hangingPunct="0">
              <a:lnSpc>
                <a:spcPct val="150000"/>
              </a:lnSpc>
              <a:spcBef>
                <a:spcPct val="20000"/>
              </a:spcBef>
              <a:spcAft>
                <a:spcPct val="0"/>
              </a:spcAft>
              <a:buClrTx/>
              <a:buSzTx/>
              <a:buFont typeface="Monotype Sorts" pitchFamily="2" charset="2"/>
              <a:buChar char=" "/>
              <a:tabLst/>
              <a:defRPr/>
            </a:pPr>
            <a:endParaRPr kumimoji="0" lang="en-US" altLang="zh-CN" sz="2000" b="0" i="0" u="none" strike="noStrike" kern="1200" cap="none" spc="0" normalizeH="0" baseline="0" noProof="0" dirty="0" smtClean="0">
              <a:ln>
                <a:noFill/>
              </a:ln>
              <a:solidFill>
                <a:schemeClr val="tx1"/>
              </a:solidFill>
              <a:effectLst/>
              <a:uLnTx/>
              <a:uFillTx/>
              <a:latin typeface="楷体" pitchFamily="49" charset="-122"/>
              <a:ea typeface="楷体" pitchFamily="49" charset="-122"/>
              <a:cs typeface="+mn-cs"/>
            </a:endParaRPr>
          </a:p>
        </p:txBody>
      </p:sp>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矩形 4"/>
          <p:cNvSpPr/>
          <p:nvPr/>
        </p:nvSpPr>
        <p:spPr>
          <a:xfrm>
            <a:off x="611560" y="836712"/>
            <a:ext cx="244827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时态数据可视化</a:t>
            </a:r>
            <a:endParaRPr lang="zh-CN" altLang="en-US" sz="2400" dirty="0"/>
          </a:p>
        </p:txBody>
      </p:sp>
      <p:sp>
        <p:nvSpPr>
          <p:cNvPr id="7"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grpSp>
        <p:nvGrpSpPr>
          <p:cNvPr id="12" name="组合 11"/>
          <p:cNvGrpSpPr/>
          <p:nvPr/>
        </p:nvGrpSpPr>
        <p:grpSpPr>
          <a:xfrm>
            <a:off x="251520" y="4077072"/>
            <a:ext cx="8671425" cy="2468017"/>
            <a:chOff x="179512" y="3573016"/>
            <a:chExt cx="8671425" cy="2468017"/>
          </a:xfrm>
        </p:grpSpPr>
        <p:pic>
          <p:nvPicPr>
            <p:cNvPr id="1026" name="Picture 2"/>
            <p:cNvPicPr>
              <a:picLocks noChangeAspect="1" noChangeArrowheads="1"/>
            </p:cNvPicPr>
            <p:nvPr/>
          </p:nvPicPr>
          <p:blipFill>
            <a:blip r:embed="rId3" cstate="print"/>
            <a:srcRect/>
            <a:stretch>
              <a:fillRect/>
            </a:stretch>
          </p:blipFill>
          <p:spPr bwMode="auto">
            <a:xfrm>
              <a:off x="179512" y="3573016"/>
              <a:ext cx="8671425" cy="2232248"/>
            </a:xfrm>
            <a:prstGeom prst="rect">
              <a:avLst/>
            </a:prstGeom>
            <a:noFill/>
            <a:ln w="9525">
              <a:noFill/>
              <a:miter lim="800000"/>
              <a:headEnd/>
              <a:tailEnd/>
            </a:ln>
          </p:spPr>
        </p:pic>
        <p:sp>
          <p:nvSpPr>
            <p:cNvPr id="9" name="矩形 8"/>
            <p:cNvSpPr/>
            <p:nvPr/>
          </p:nvSpPr>
          <p:spPr>
            <a:xfrm>
              <a:off x="3923928" y="5733256"/>
              <a:ext cx="1872208" cy="30777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400" dirty="0" smtClean="0"/>
                <a:t>海水表面温度的变化</a:t>
              </a:r>
              <a:endParaRPr lang="zh-CN" altLang="en-US" sz="1400" dirty="0"/>
            </a:p>
          </p:txBody>
        </p:sp>
        <p:sp>
          <p:nvSpPr>
            <p:cNvPr id="10" name="矩形 9"/>
            <p:cNvSpPr/>
            <p:nvPr/>
          </p:nvSpPr>
          <p:spPr>
            <a:xfrm>
              <a:off x="755576" y="5661248"/>
              <a:ext cx="2159566" cy="307777"/>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sz="1400" dirty="0" smtClean="0"/>
                <a:t>世界范围内的耕地百分比</a:t>
              </a:r>
              <a:endParaRPr lang="zh-CN" altLang="en-US" sz="1400" dirty="0"/>
            </a:p>
          </p:txBody>
        </p:sp>
        <p:sp>
          <p:nvSpPr>
            <p:cNvPr id="11" name="矩形 10"/>
            <p:cNvSpPr/>
            <p:nvPr/>
          </p:nvSpPr>
          <p:spPr>
            <a:xfrm>
              <a:off x="6228184" y="5733256"/>
              <a:ext cx="2542639" cy="30777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sz="1400" dirty="0" smtClean="0"/>
                <a:t>石油和天然气生产情况</a:t>
              </a:r>
              <a:endParaRPr lang="zh-CN" altLang="en-US" sz="1400" dirty="0"/>
            </a:p>
          </p:txBody>
        </p:sp>
      </p:gr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5013176"/>
            <a:ext cx="8424936" cy="830997"/>
          </a:xfrm>
          <a:prstGeom prst="rect">
            <a:avLst/>
          </a:prstGeom>
          <a:noFill/>
        </p:spPr>
        <p:txBody>
          <a:bodyPr wrap="square" rtlCol="0">
            <a:spAutoFit/>
          </a:bodyPr>
          <a:lstStyle/>
          <a:p>
            <a:r>
              <a:rPr lang="zh-CN" altLang="en-US" sz="2400" dirty="0" smtClean="0"/>
              <a:t>可通过多个复制为多个图层的方法，为每个图层设置符号化，叠加显示</a:t>
            </a:r>
            <a:endParaRPr lang="zh-CN" altLang="en-US" sz="2400" dirty="0"/>
          </a:p>
        </p:txBody>
      </p:sp>
      <p:pic>
        <p:nvPicPr>
          <p:cNvPr id="1027" name="Picture 3"/>
          <p:cNvPicPr>
            <a:picLocks noChangeAspect="1" noChangeArrowheads="1"/>
          </p:cNvPicPr>
          <p:nvPr/>
        </p:nvPicPr>
        <p:blipFill>
          <a:blip r:embed="rId2" cstate="print">
            <a:clrChange>
              <a:clrFrom>
                <a:srgbClr val="FEFFFF"/>
              </a:clrFrom>
              <a:clrTo>
                <a:srgbClr val="FEFFFF">
                  <a:alpha val="0"/>
                </a:srgbClr>
              </a:clrTo>
            </a:clrChange>
          </a:blip>
          <a:srcRect/>
          <a:stretch>
            <a:fillRect/>
          </a:stretch>
        </p:blipFill>
        <p:spPr bwMode="auto">
          <a:xfrm>
            <a:off x="2483768" y="188640"/>
            <a:ext cx="3168352" cy="4867580"/>
          </a:xfrm>
          <a:prstGeom prst="rect">
            <a:avLst/>
          </a:prstGeom>
          <a:noFill/>
          <a:ln w="9525">
            <a:noFill/>
            <a:miter lim="800000"/>
            <a:headEnd/>
            <a:tailEnd/>
          </a:ln>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6" name="矩形 5"/>
          <p:cNvSpPr/>
          <p:nvPr/>
        </p:nvSpPr>
        <p:spPr>
          <a:xfrm>
            <a:off x="3491880" y="4005064"/>
            <a:ext cx="2448272"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sz="2400" dirty="0" smtClean="0"/>
              <a:t>掩膜</a:t>
            </a:r>
            <a:endParaRPr lang="zh-CN" altLang="en-US" sz="2400" dirty="0"/>
          </a:p>
        </p:txBody>
      </p:sp>
      <p:sp>
        <p:nvSpPr>
          <p:cNvPr id="7" name="标题 1"/>
          <p:cNvSpPr txBox="1">
            <a:spLocks/>
          </p:cNvSpPr>
          <p:nvPr/>
        </p:nvSpPr>
        <p:spPr>
          <a:xfrm>
            <a:off x="2411760" y="2852936"/>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8" name="TextBox 7"/>
          <p:cNvSpPr txBox="1"/>
          <p:nvPr/>
        </p:nvSpPr>
        <p:spPr>
          <a:xfrm>
            <a:off x="683568" y="1916832"/>
            <a:ext cx="7704856" cy="129137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indent="457200">
              <a:lnSpc>
                <a:spcPct val="150000"/>
              </a:lnSpc>
            </a:pPr>
            <a:r>
              <a:rPr lang="zh-CN" altLang="en-US" dirty="0" smtClean="0"/>
              <a:t>掩膜是利用遮盖或隐藏要素的视觉处理技术来增强地图表现力的一种手段，让地图更加清晰，经常用来处理多个图层由于叠放而出现压盖冲突的情况。</a:t>
            </a:r>
            <a:endParaRPr lang="zh-CN" altLang="en-US" dirty="0"/>
          </a:p>
        </p:txBody>
      </p:sp>
      <p:pic>
        <p:nvPicPr>
          <p:cNvPr id="1026" name="Picture 2"/>
          <p:cNvPicPr>
            <a:picLocks noChangeAspect="1" noChangeArrowheads="1"/>
          </p:cNvPicPr>
          <p:nvPr/>
        </p:nvPicPr>
        <p:blipFill>
          <a:blip r:embed="rId3" cstate="print"/>
          <a:srcRect/>
          <a:stretch>
            <a:fillRect/>
          </a:stretch>
        </p:blipFill>
        <p:spPr bwMode="auto">
          <a:xfrm>
            <a:off x="2555776" y="3284984"/>
            <a:ext cx="4464496" cy="3357114"/>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22222E-6 -1.49665E-6 L 0.24236 -0.38607 " pathEditMode="relative" rAng="0" ptsTypes="AA">
                                      <p:cBhvr>
                                        <p:cTn id="6" dur="2000" fill="hold"/>
                                        <p:tgtEl>
                                          <p:spTgt spid="7"/>
                                        </p:tgtEl>
                                        <p:attrNameLst>
                                          <p:attrName>ppt_x</p:attrName>
                                          <p:attrName>ppt_y</p:attrName>
                                        </p:attrNameLst>
                                      </p:cBhvr>
                                      <p:rCtr x="12100" y="-19300"/>
                                    </p:animMotion>
                                  </p:childTnLst>
                                </p:cTn>
                              </p:par>
                              <p:par>
                                <p:cTn id="7" presetID="0" presetClass="path" presetSubtype="0" accel="50000" decel="50000" fill="hold" grpId="0" nodeType="withEffect">
                                  <p:stCondLst>
                                    <p:cond delay="0"/>
                                  </p:stCondLst>
                                  <p:childTnLst>
                                    <p:animMotion origin="layout" path="M 1.38889E-6 -4.00648E-6 L -0.35434 -0.45315 " pathEditMode="relative" rAng="0" ptsTypes="AA">
                                      <p:cBhvr>
                                        <p:cTn id="8" dur="2000" fill="hold"/>
                                        <p:tgtEl>
                                          <p:spTgt spid="6"/>
                                        </p:tgtEl>
                                        <p:attrNameLst>
                                          <p:attrName>ppt_x</p:attrName>
                                          <p:attrName>ppt_y</p:attrName>
                                        </p:attrNameLst>
                                      </p:cBhvr>
                                      <p:rCtr x="-17700" y="-22700"/>
                                    </p:animMotion>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000" fill="hold"/>
                                        <p:tgtEl>
                                          <p:spTgt spid="8"/>
                                        </p:tgtEl>
                                        <p:attrNameLst>
                                          <p:attrName>ppt_x</p:attrName>
                                        </p:attrNameLst>
                                      </p:cBhvr>
                                      <p:tavLst>
                                        <p:tav tm="0">
                                          <p:val>
                                            <p:strVal val="#ppt_x"/>
                                          </p:val>
                                        </p:tav>
                                        <p:tav tm="100000">
                                          <p:val>
                                            <p:strVal val="#ppt_x"/>
                                          </p:val>
                                        </p:tav>
                                      </p:tavLst>
                                    </p:anim>
                                    <p:anim calcmode="lin" valueType="num">
                                      <p:cBhvr additive="base">
                                        <p:cTn id="12" dur="20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31" presetClass="entr" presetSubtype="0" fill="hold" nodeType="afterEffect">
                                  <p:stCondLst>
                                    <p:cond delay="1000"/>
                                  </p:stCondLst>
                                  <p:iterate type="lt">
                                    <p:tmPct val="5000"/>
                                  </p:iterate>
                                  <p:childTnLst>
                                    <p:set>
                                      <p:cBhvr>
                                        <p:cTn id="15" dur="1" fill="hold">
                                          <p:stCondLst>
                                            <p:cond delay="0"/>
                                          </p:stCondLst>
                                        </p:cTn>
                                        <p:tgtEl>
                                          <p:spTgt spid="1026"/>
                                        </p:tgtEl>
                                        <p:attrNameLst>
                                          <p:attrName>style.visibility</p:attrName>
                                        </p:attrNameLst>
                                      </p:cBhvr>
                                      <p:to>
                                        <p:strVal val="visible"/>
                                      </p:to>
                                    </p:set>
                                    <p:anim calcmode="lin" valueType="num">
                                      <p:cBhvr>
                                        <p:cTn id="16" dur="1000" fill="hold"/>
                                        <p:tgtEl>
                                          <p:spTgt spid="1026"/>
                                        </p:tgtEl>
                                        <p:attrNameLst>
                                          <p:attrName>ppt_w</p:attrName>
                                        </p:attrNameLst>
                                      </p:cBhvr>
                                      <p:tavLst>
                                        <p:tav tm="0">
                                          <p:val>
                                            <p:fltVal val="0"/>
                                          </p:val>
                                        </p:tav>
                                        <p:tav tm="100000">
                                          <p:val>
                                            <p:strVal val="#ppt_w"/>
                                          </p:val>
                                        </p:tav>
                                      </p:tavLst>
                                    </p:anim>
                                    <p:anim calcmode="lin" valueType="num">
                                      <p:cBhvr>
                                        <p:cTn id="17" dur="1000" fill="hold"/>
                                        <p:tgtEl>
                                          <p:spTgt spid="1026"/>
                                        </p:tgtEl>
                                        <p:attrNameLst>
                                          <p:attrName>ppt_h</p:attrName>
                                        </p:attrNameLst>
                                      </p:cBhvr>
                                      <p:tavLst>
                                        <p:tav tm="0">
                                          <p:val>
                                            <p:fltVal val="0"/>
                                          </p:val>
                                        </p:tav>
                                        <p:tav tm="100000">
                                          <p:val>
                                            <p:strVal val="#ppt_h"/>
                                          </p:val>
                                        </p:tav>
                                      </p:tavLst>
                                    </p:anim>
                                    <p:anim calcmode="lin" valueType="num">
                                      <p:cBhvr>
                                        <p:cTn id="18" dur="1000" fill="hold"/>
                                        <p:tgtEl>
                                          <p:spTgt spid="1026"/>
                                        </p:tgtEl>
                                        <p:attrNameLst>
                                          <p:attrName>style.rotation</p:attrName>
                                        </p:attrNameLst>
                                      </p:cBhvr>
                                      <p:tavLst>
                                        <p:tav tm="0">
                                          <p:val>
                                            <p:fltVal val="90"/>
                                          </p:val>
                                        </p:tav>
                                        <p:tav tm="100000">
                                          <p:val>
                                            <p:fltVal val="0"/>
                                          </p:val>
                                        </p:tav>
                                      </p:tavLst>
                                    </p:anim>
                                    <p:animEffect transition="in" filter="fade">
                                      <p:cBhvr>
                                        <p:cTn id="19"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5" name="矩形 4"/>
          <p:cNvSpPr/>
          <p:nvPr/>
        </p:nvSpPr>
        <p:spPr>
          <a:xfrm>
            <a:off x="611560" y="836713"/>
            <a:ext cx="259228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400" dirty="0" smtClean="0"/>
              <a:t>掩膜</a:t>
            </a:r>
          </a:p>
        </p:txBody>
      </p:sp>
      <p:pic>
        <p:nvPicPr>
          <p:cNvPr id="2050" name="Picture 2"/>
          <p:cNvPicPr>
            <a:picLocks noChangeAspect="1" noChangeArrowheads="1"/>
          </p:cNvPicPr>
          <p:nvPr/>
        </p:nvPicPr>
        <p:blipFill>
          <a:blip r:embed="rId3" cstate="print"/>
          <a:srcRect/>
          <a:stretch>
            <a:fillRect/>
          </a:stretch>
        </p:blipFill>
        <p:spPr bwMode="auto">
          <a:xfrm>
            <a:off x="4355976" y="3429000"/>
            <a:ext cx="2952328" cy="2396284"/>
          </a:xfrm>
          <a:prstGeom prst="rect">
            <a:avLst/>
          </a:prstGeom>
          <a:noFill/>
          <a:ln w="9525">
            <a:noFill/>
            <a:miter lim="800000"/>
            <a:headEnd/>
            <a:tailEnd/>
          </a:ln>
        </p:spPr>
      </p:pic>
      <p:sp>
        <p:nvSpPr>
          <p:cNvPr id="6" name="TextBox 5"/>
          <p:cNvSpPr txBox="1"/>
          <p:nvPr/>
        </p:nvSpPr>
        <p:spPr>
          <a:xfrm>
            <a:off x="683568" y="1916832"/>
            <a:ext cx="7704856"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indent="457200">
              <a:lnSpc>
                <a:spcPct val="150000"/>
              </a:lnSpc>
            </a:pPr>
            <a:r>
              <a:rPr lang="zh-CN" altLang="en-US" dirty="0" smtClean="0"/>
              <a:t>掩膜实质是包含一些多边形要素的要素类，生成掩膜之后，用来遮盖某个或某几个图层，使其在掩膜的位置不显示。</a:t>
            </a:r>
            <a:endParaRPr lang="zh-CN" altLang="en-US" dirty="0"/>
          </a:p>
        </p:txBody>
      </p:sp>
      <p:sp>
        <p:nvSpPr>
          <p:cNvPr id="7" name="虚尾箭头 6"/>
          <p:cNvSpPr/>
          <p:nvPr/>
        </p:nvSpPr>
        <p:spPr>
          <a:xfrm>
            <a:off x="1619672" y="4293096"/>
            <a:ext cx="2736304" cy="936104"/>
          </a:xfrm>
          <a:prstGeom prst="strip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400" dirty="0" err="1" smtClean="0"/>
              <a:t>ArcToolbox</a:t>
            </a:r>
            <a:endParaRPr lang="zh-CN" altLang="en-US" sz="2400" dirty="0"/>
          </a:p>
        </p:txBody>
      </p:sp>
      <p:sp>
        <p:nvSpPr>
          <p:cNvPr id="8" name="矩形 7"/>
          <p:cNvSpPr/>
          <p:nvPr/>
        </p:nvSpPr>
        <p:spPr>
          <a:xfrm>
            <a:off x="4932040" y="4941168"/>
            <a:ext cx="2376264" cy="86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5000" fill="hold" grpId="0" nodeType="afterEffect">
                                  <p:stCondLst>
                                    <p:cond delay="1500"/>
                                  </p:stCondLst>
                                  <p:childTnLst>
                                    <p:anim calcmode="discrete" valueType="str">
                                      <p:cBhvr>
                                        <p:cTn id="6"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400" dirty="0" smtClean="0"/>
              <a:t>掩膜</a:t>
            </a:r>
          </a:p>
        </p:txBody>
      </p:sp>
      <p:sp>
        <p:nvSpPr>
          <p:cNvPr id="5" name="上凸带形 4"/>
          <p:cNvSpPr/>
          <p:nvPr/>
        </p:nvSpPr>
        <p:spPr>
          <a:xfrm>
            <a:off x="539552" y="1628800"/>
            <a:ext cx="3240360" cy="720080"/>
          </a:xfrm>
          <a:prstGeom prst="ribbon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000" dirty="0" smtClean="0"/>
              <a:t>死胡同掩膜</a:t>
            </a:r>
            <a:endParaRPr lang="zh-CN" altLang="en-US" sz="2000" dirty="0"/>
          </a:p>
        </p:txBody>
      </p:sp>
      <p:sp>
        <p:nvSpPr>
          <p:cNvPr id="6" name="TextBox 5"/>
          <p:cNvSpPr txBox="1"/>
          <p:nvPr/>
        </p:nvSpPr>
        <p:spPr>
          <a:xfrm>
            <a:off x="611560" y="2708920"/>
            <a:ext cx="7920880" cy="175432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indent="457200">
              <a:lnSpc>
                <a:spcPct val="150000"/>
              </a:lnSpc>
            </a:pPr>
            <a:r>
              <a:rPr lang="zh-CN" altLang="en-US" dirty="0" smtClean="0"/>
              <a:t>为使两条相交线的连接部分更光滑，系统默认将线符号的线端头设置为“圆形”，如果线不相交的另一端不希望端头是圆形，则可通过创建掩膜，显示为“平方”类型。</a:t>
            </a:r>
            <a:endParaRPr lang="en-US" altLang="zh-CN" dirty="0" smtClean="0"/>
          </a:p>
          <a:p>
            <a:pPr indent="457200">
              <a:lnSpc>
                <a:spcPct val="150000"/>
              </a:lnSpc>
            </a:pPr>
            <a:r>
              <a:rPr lang="zh-CN" altLang="en-US" dirty="0" smtClean="0"/>
              <a:t>该工具仅能在线的未连接端创建掩膜，且仅接受先图层输入。</a:t>
            </a:r>
            <a:endParaRPr lang="zh-CN" altLang="en-US" dirty="0"/>
          </a:p>
        </p:txBody>
      </p:sp>
      <p:sp>
        <p:nvSpPr>
          <p:cNvPr id="7" name="左右箭头 6"/>
          <p:cNvSpPr/>
          <p:nvPr/>
        </p:nvSpPr>
        <p:spPr>
          <a:xfrm>
            <a:off x="1475656" y="4941168"/>
            <a:ext cx="5904656" cy="936104"/>
          </a:xfrm>
          <a:prstGeom prst="lef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dirty="0" smtClean="0"/>
              <a:t>\chp09\</a:t>
            </a:r>
            <a:r>
              <a:rPr lang="zh-CN" altLang="en-US" dirty="0" smtClean="0"/>
              <a:t>死胡同掩膜</a:t>
            </a:r>
            <a:r>
              <a:rPr lang="en-US" altLang="zh-CN" dirty="0" smtClean="0"/>
              <a:t>\data\xianmao.mxd</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400" dirty="0" smtClean="0"/>
              <a:t>掩膜</a:t>
            </a:r>
          </a:p>
        </p:txBody>
      </p:sp>
      <p:sp>
        <p:nvSpPr>
          <p:cNvPr id="5" name="上凸带形 4"/>
          <p:cNvSpPr/>
          <p:nvPr/>
        </p:nvSpPr>
        <p:spPr>
          <a:xfrm>
            <a:off x="539552" y="1412776"/>
            <a:ext cx="3960440" cy="720080"/>
          </a:xfrm>
          <a:prstGeom prst="ribbon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000" dirty="0" smtClean="0"/>
              <a:t>要素轮廓掩膜</a:t>
            </a:r>
            <a:endParaRPr lang="zh-CN" altLang="en-US" sz="2000" dirty="0"/>
          </a:p>
        </p:txBody>
      </p:sp>
      <p:sp>
        <p:nvSpPr>
          <p:cNvPr id="6" name="TextBox 5"/>
          <p:cNvSpPr txBox="1"/>
          <p:nvPr/>
        </p:nvSpPr>
        <p:spPr>
          <a:xfrm>
            <a:off x="467544" y="2276872"/>
            <a:ext cx="8136904"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indent="457200">
              <a:lnSpc>
                <a:spcPct val="150000"/>
              </a:lnSpc>
            </a:pPr>
            <a:r>
              <a:rPr lang="zh-CN" altLang="en-US" dirty="0" smtClean="0"/>
              <a:t>在输入图层中的符号化要素周围按照指定的距离和形状创建掩膜面。</a:t>
            </a:r>
            <a:endParaRPr lang="en-US" altLang="zh-CN" dirty="0" smtClean="0"/>
          </a:p>
          <a:p>
            <a:pPr indent="457200">
              <a:lnSpc>
                <a:spcPct val="150000"/>
              </a:lnSpc>
            </a:pPr>
            <a:r>
              <a:rPr lang="zh-CN" altLang="en-US" dirty="0" smtClean="0"/>
              <a:t>接受点、线、面要素图层以及</a:t>
            </a:r>
            <a:r>
              <a:rPr lang="en-US" altLang="zh-CN" dirty="0" err="1" smtClean="0"/>
              <a:t>GeoDB</a:t>
            </a:r>
            <a:r>
              <a:rPr lang="zh-CN" altLang="en-US" dirty="0" smtClean="0"/>
              <a:t>注记图层作为输入。</a:t>
            </a:r>
            <a:endParaRPr lang="zh-CN" altLang="en-US" dirty="0"/>
          </a:p>
        </p:txBody>
      </p:sp>
      <p:pic>
        <p:nvPicPr>
          <p:cNvPr id="7" name="Picture 2"/>
          <p:cNvPicPr>
            <a:picLocks noChangeAspect="1" noChangeArrowheads="1"/>
          </p:cNvPicPr>
          <p:nvPr/>
        </p:nvPicPr>
        <p:blipFill>
          <a:blip r:embed="rId3" cstate="print"/>
          <a:srcRect/>
          <a:stretch>
            <a:fillRect/>
          </a:stretch>
        </p:blipFill>
        <p:spPr bwMode="auto">
          <a:xfrm>
            <a:off x="1691680" y="3429000"/>
            <a:ext cx="5938362" cy="3456384"/>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a:stretch>
            <a:fillRect/>
          </a:stretch>
        </p:blipFill>
        <p:spPr bwMode="auto">
          <a:xfrm>
            <a:off x="1835696" y="3501008"/>
            <a:ext cx="5716141" cy="324036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左右箭头 5"/>
          <p:cNvSpPr/>
          <p:nvPr/>
        </p:nvSpPr>
        <p:spPr>
          <a:xfrm>
            <a:off x="3491880" y="1412776"/>
            <a:ext cx="5652120" cy="936104"/>
          </a:xfrm>
          <a:prstGeom prst="lef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dirty="0" smtClean="0"/>
              <a:t>\chp09\</a:t>
            </a:r>
            <a:r>
              <a:rPr lang="zh-CN" altLang="en-US" dirty="0" smtClean="0"/>
              <a:t>要素轮廓掩膜</a:t>
            </a:r>
            <a:r>
              <a:rPr lang="en-US" altLang="zh-CN" dirty="0" smtClean="0"/>
              <a:t>\data\yslkxym.mxd</a:t>
            </a:r>
            <a:endParaRPr lang="zh-CN" altLang="en-US" dirty="0"/>
          </a:p>
        </p:txBody>
      </p:sp>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400" dirty="0" smtClean="0"/>
              <a:t>掩膜</a:t>
            </a:r>
          </a:p>
        </p:txBody>
      </p:sp>
      <p:sp>
        <p:nvSpPr>
          <p:cNvPr id="5" name="上凸带形 4"/>
          <p:cNvSpPr/>
          <p:nvPr/>
        </p:nvSpPr>
        <p:spPr>
          <a:xfrm>
            <a:off x="179512" y="1412776"/>
            <a:ext cx="3960440" cy="720080"/>
          </a:xfrm>
          <a:prstGeom prst="ribbon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000" dirty="0" smtClean="0"/>
              <a:t>要素轮廓掩膜</a:t>
            </a:r>
            <a:endParaRPr lang="zh-CN" altLang="en-US" sz="2000" dirty="0"/>
          </a:p>
        </p:txBody>
      </p:sp>
      <p:pic>
        <p:nvPicPr>
          <p:cNvPr id="4098" name="Picture 2"/>
          <p:cNvPicPr>
            <a:picLocks noChangeAspect="1" noChangeArrowheads="1"/>
          </p:cNvPicPr>
          <p:nvPr/>
        </p:nvPicPr>
        <p:blipFill>
          <a:blip r:embed="rId3" cstate="print"/>
          <a:srcRect/>
          <a:stretch>
            <a:fillRect/>
          </a:stretch>
        </p:blipFill>
        <p:spPr bwMode="auto">
          <a:xfrm>
            <a:off x="323528" y="2348880"/>
            <a:ext cx="6868282" cy="4320480"/>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2195736" y="2413129"/>
            <a:ext cx="4896544" cy="4444871"/>
          </a:xfrm>
          <a:prstGeom prst="rect">
            <a:avLst/>
          </a:prstGeom>
          <a:noFill/>
          <a:ln w="9525">
            <a:noFill/>
            <a:miter lim="800000"/>
            <a:headEnd/>
            <a:tailEnd/>
          </a:ln>
        </p:spPr>
      </p:pic>
      <p:sp>
        <p:nvSpPr>
          <p:cNvPr id="9" name="TextBox 8"/>
          <p:cNvSpPr txBox="1"/>
          <p:nvPr/>
        </p:nvSpPr>
        <p:spPr>
          <a:xfrm>
            <a:off x="3995936" y="5013176"/>
            <a:ext cx="4677434" cy="107721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sz="1600" dirty="0" smtClean="0"/>
              <a:t>CONVEX_HULL</a:t>
            </a:r>
            <a:r>
              <a:rPr lang="zh-CN" altLang="en-US" sz="1600" dirty="0" smtClean="0"/>
              <a:t>：创建要素的凸多边形</a:t>
            </a:r>
            <a:endParaRPr lang="en-US" altLang="zh-CN" sz="1600" dirty="0" smtClean="0"/>
          </a:p>
          <a:p>
            <a:r>
              <a:rPr lang="en-US" altLang="zh-CN" sz="1600" dirty="0" smtClean="0"/>
              <a:t>BOX</a:t>
            </a:r>
            <a:r>
              <a:rPr lang="zh-CN" altLang="en-US" sz="1600" dirty="0" smtClean="0"/>
              <a:t>：创建要素的外包矩形</a:t>
            </a:r>
            <a:endParaRPr lang="en-US" altLang="zh-CN" sz="1600" dirty="0" smtClean="0"/>
          </a:p>
          <a:p>
            <a:r>
              <a:rPr lang="en-US" altLang="zh-CN" sz="1600" dirty="0" smtClean="0"/>
              <a:t>EXACT</a:t>
            </a:r>
            <a:r>
              <a:rPr lang="zh-CN" altLang="en-US" sz="1600" dirty="0" smtClean="0"/>
              <a:t>：创建与要素形状完全一致的掩膜</a:t>
            </a:r>
            <a:endParaRPr lang="en-US" altLang="zh-CN" sz="1600" dirty="0" smtClean="0"/>
          </a:p>
          <a:p>
            <a:r>
              <a:rPr lang="en-US" altLang="zh-CN" sz="1600" dirty="0" smtClean="0"/>
              <a:t>EXACT_SIMPLIFIED</a:t>
            </a:r>
            <a:r>
              <a:rPr lang="zh-CN" altLang="en-US" sz="1600" dirty="0" smtClean="0"/>
              <a:t>：按照简化的要素 形状创建掩膜</a:t>
            </a:r>
            <a:endParaRPr lang="zh-CN" altLang="en-US" sz="16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6" name="矩形 5"/>
          <p:cNvSpPr/>
          <p:nvPr/>
        </p:nvSpPr>
        <p:spPr>
          <a:xfrm>
            <a:off x="3491880" y="4005064"/>
            <a:ext cx="2448272"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400" dirty="0" smtClean="0"/>
              <a:t>制图表达</a:t>
            </a:r>
            <a:endParaRPr lang="zh-CN" altLang="en-US" sz="2400" dirty="0"/>
          </a:p>
        </p:txBody>
      </p:sp>
      <p:sp>
        <p:nvSpPr>
          <p:cNvPr id="7" name="标题 1"/>
          <p:cNvSpPr txBox="1">
            <a:spLocks/>
          </p:cNvSpPr>
          <p:nvPr/>
        </p:nvSpPr>
        <p:spPr>
          <a:xfrm>
            <a:off x="2411760" y="2852936"/>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8" name="TextBox 7"/>
          <p:cNvSpPr txBox="1"/>
          <p:nvPr/>
        </p:nvSpPr>
        <p:spPr>
          <a:xfrm>
            <a:off x="539552" y="2276872"/>
            <a:ext cx="8208912" cy="151216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indent="457200">
              <a:lnSpc>
                <a:spcPct val="150000"/>
              </a:lnSpc>
            </a:pPr>
            <a:r>
              <a:rPr lang="zh-CN" altLang="en-US" sz="2000" dirty="0" smtClean="0"/>
              <a:t>制图表达是一种符号化空间要素的智能方法。一个要素类可以有多个制图表达方案，一个制图表达是一系列制图表达规则的集合，一条制图表达规则由符号图层和几何效果组成。</a:t>
            </a:r>
          </a:p>
        </p:txBody>
      </p:sp>
      <p:graphicFrame>
        <p:nvGraphicFramePr>
          <p:cNvPr id="10" name="图示 9"/>
          <p:cNvGraphicFramePr/>
          <p:nvPr/>
        </p:nvGraphicFramePr>
        <p:xfrm>
          <a:off x="755576" y="4149080"/>
          <a:ext cx="7704856" cy="147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22222E-6 -1.49665E-6 L 0.24236 -0.38607 " pathEditMode="relative" rAng="0" ptsTypes="AA">
                                      <p:cBhvr>
                                        <p:cTn id="6" dur="2000" fill="hold"/>
                                        <p:tgtEl>
                                          <p:spTgt spid="7"/>
                                        </p:tgtEl>
                                        <p:attrNameLst>
                                          <p:attrName>ppt_x</p:attrName>
                                          <p:attrName>ppt_y</p:attrName>
                                        </p:attrNameLst>
                                      </p:cBhvr>
                                      <p:rCtr x="12100" y="-19300"/>
                                    </p:animMotion>
                                  </p:childTnLst>
                                </p:cTn>
                              </p:par>
                              <p:par>
                                <p:cTn id="7" presetID="0" presetClass="path" presetSubtype="0" accel="50000" decel="50000" fill="hold" grpId="0" nodeType="withEffect">
                                  <p:stCondLst>
                                    <p:cond delay="0"/>
                                  </p:stCondLst>
                                  <p:childTnLst>
                                    <p:animMotion origin="layout" path="M 1.38889E-6 -4.00648E-6 L -0.35434 -0.45315 " pathEditMode="relative" rAng="0" ptsTypes="AA">
                                      <p:cBhvr>
                                        <p:cTn id="8" dur="2000" fill="hold"/>
                                        <p:tgtEl>
                                          <p:spTgt spid="6"/>
                                        </p:tgtEl>
                                        <p:attrNameLst>
                                          <p:attrName>ppt_x</p:attrName>
                                          <p:attrName>ppt_y</p:attrName>
                                        </p:attrNameLst>
                                      </p:cBhvr>
                                      <p:rCtr x="-17700" y="-22700"/>
                                    </p:animMotion>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000" fill="hold"/>
                                        <p:tgtEl>
                                          <p:spTgt spid="8"/>
                                        </p:tgtEl>
                                        <p:attrNameLst>
                                          <p:attrName>ppt_x</p:attrName>
                                        </p:attrNameLst>
                                      </p:cBhvr>
                                      <p:tavLst>
                                        <p:tav tm="0">
                                          <p:val>
                                            <p:strVal val="#ppt_x"/>
                                          </p:val>
                                        </p:tav>
                                        <p:tav tm="100000">
                                          <p:val>
                                            <p:strVal val="#ppt_x"/>
                                          </p:val>
                                        </p:tav>
                                      </p:tavLst>
                                    </p:anim>
                                    <p:anim calcmode="lin" valueType="num">
                                      <p:cBhvr additive="base">
                                        <p:cTn id="12" dur="20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3" presetClass="entr" presetSubtype="1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Graphic spid="10" grpId="0">
        <p:bldAsOne/>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a:t>什么是制图表达？</a:t>
            </a:r>
          </a:p>
        </p:txBody>
      </p:sp>
      <p:sp>
        <p:nvSpPr>
          <p:cNvPr id="6147" name="Rectangle 3"/>
          <p:cNvSpPr>
            <a:spLocks noGrp="1" noChangeArrowheads="1"/>
          </p:cNvSpPr>
          <p:nvPr>
            <p:ph type="body" idx="4294967295"/>
          </p:nvPr>
        </p:nvSpPr>
        <p:spPr>
          <a:xfrm>
            <a:off x="0" y="1628800"/>
            <a:ext cx="8748464" cy="4852988"/>
          </a:xfrm>
          <a:prstGeom prst="rect">
            <a:avLst/>
          </a:prstGeom>
        </p:spPr>
        <p:txBody>
          <a:bodyPr/>
          <a:lstStyle/>
          <a:p>
            <a:r>
              <a:rPr lang="zh-CN" altLang="en-US">
                <a:solidFill>
                  <a:schemeClr val="tx1"/>
                </a:solidFill>
              </a:rPr>
              <a:t>制图符号化的一种新方法</a:t>
            </a:r>
          </a:p>
          <a:p>
            <a:r>
              <a:rPr lang="zh-CN" altLang="en-US">
                <a:solidFill>
                  <a:schemeClr val="tx1"/>
                </a:solidFill>
              </a:rPr>
              <a:t>用制图规则控制制图显示的效果</a:t>
            </a:r>
          </a:p>
          <a:p>
            <a:r>
              <a:rPr lang="zh-CN" altLang="en-US">
                <a:solidFill>
                  <a:schemeClr val="tx1"/>
                </a:solidFill>
              </a:rPr>
              <a:t>以数据为驱动，符号化信息存放在数据中</a:t>
            </a:r>
          </a:p>
          <a:p>
            <a:r>
              <a:rPr lang="zh-CN" altLang="en-US">
                <a:solidFill>
                  <a:schemeClr val="tx1"/>
                </a:solidFill>
              </a:rPr>
              <a:t>是一个存储模型，起到数据共享、重用的目的</a:t>
            </a:r>
          </a:p>
          <a:p>
            <a:r>
              <a:rPr lang="zh-CN" altLang="en-US">
                <a:solidFill>
                  <a:schemeClr val="tx1"/>
                </a:solidFill>
              </a:rPr>
              <a:t>能够解决传统制图符号化中出现的符号、表现上的难题</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a:t>什么是制图表达？</a:t>
            </a:r>
          </a:p>
        </p:txBody>
      </p:sp>
      <p:sp>
        <p:nvSpPr>
          <p:cNvPr id="11267" name="Rectangle 3"/>
          <p:cNvSpPr>
            <a:spLocks noGrp="1" noChangeArrowheads="1"/>
          </p:cNvSpPr>
          <p:nvPr>
            <p:ph type="body" idx="4294967295"/>
          </p:nvPr>
        </p:nvSpPr>
        <p:spPr>
          <a:xfrm>
            <a:off x="251520" y="1628800"/>
            <a:ext cx="8568952" cy="4065588"/>
          </a:xfrm>
          <a:prstGeom prst="rect">
            <a:avLst/>
          </a:prstGeom>
        </p:spPr>
        <p:txBody>
          <a:bodyPr/>
          <a:lstStyle/>
          <a:p>
            <a:r>
              <a:rPr lang="zh-CN" altLang="en-US" dirty="0">
                <a:solidFill>
                  <a:schemeClr val="tx1"/>
                </a:solidFill>
              </a:rPr>
              <a:t>制图表达是：</a:t>
            </a:r>
          </a:p>
          <a:p>
            <a:pPr lvl="1"/>
            <a:r>
              <a:rPr lang="zh-CN" altLang="en-US" dirty="0">
                <a:solidFill>
                  <a:schemeClr val="tx1"/>
                </a:solidFill>
              </a:rPr>
              <a:t>要素类的属性，新增</a:t>
            </a:r>
            <a:r>
              <a:rPr lang="en-US" altLang="zh-CN" dirty="0" err="1">
                <a:solidFill>
                  <a:schemeClr val="tx1"/>
                </a:solidFill>
              </a:rPr>
              <a:t>RuleID</a:t>
            </a:r>
            <a:r>
              <a:rPr lang="zh-CN" altLang="en-US" dirty="0">
                <a:solidFill>
                  <a:schemeClr val="tx1"/>
                </a:solidFill>
              </a:rPr>
              <a:t>和</a:t>
            </a:r>
            <a:r>
              <a:rPr lang="en-US" altLang="zh-CN" dirty="0">
                <a:solidFill>
                  <a:schemeClr val="tx1"/>
                </a:solidFill>
              </a:rPr>
              <a:t>Override</a:t>
            </a:r>
            <a:r>
              <a:rPr lang="zh-CN" altLang="en-US" dirty="0">
                <a:solidFill>
                  <a:schemeClr val="tx1"/>
                </a:solidFill>
              </a:rPr>
              <a:t>两个字段</a:t>
            </a:r>
          </a:p>
          <a:p>
            <a:pPr lvl="1"/>
            <a:r>
              <a:rPr lang="zh-CN" altLang="en-US" dirty="0">
                <a:solidFill>
                  <a:schemeClr val="tx1"/>
                </a:solidFill>
              </a:rPr>
              <a:t>通过图层（</a:t>
            </a:r>
            <a:r>
              <a:rPr lang="en-US" altLang="zh-CN" dirty="0">
                <a:solidFill>
                  <a:schemeClr val="tx1"/>
                </a:solidFill>
              </a:rPr>
              <a:t>Layer</a:t>
            </a:r>
            <a:r>
              <a:rPr lang="zh-CN" altLang="en-US" dirty="0">
                <a:solidFill>
                  <a:schemeClr val="tx1"/>
                </a:solidFill>
              </a:rPr>
              <a:t>）进行规则管理</a:t>
            </a:r>
          </a:p>
          <a:p>
            <a:pPr lvl="1"/>
            <a:r>
              <a:rPr lang="zh-CN" altLang="en-US" dirty="0">
                <a:solidFill>
                  <a:schemeClr val="tx1"/>
                </a:solidFill>
              </a:rPr>
              <a:t>必须存储在</a:t>
            </a:r>
            <a:r>
              <a:rPr lang="en-US" altLang="zh-CN" dirty="0" err="1">
                <a:solidFill>
                  <a:schemeClr val="tx1"/>
                </a:solidFill>
              </a:rPr>
              <a:t>Geodatabase</a:t>
            </a:r>
            <a:r>
              <a:rPr lang="zh-CN" altLang="en-US" dirty="0">
                <a:solidFill>
                  <a:schemeClr val="tx1"/>
                </a:solidFill>
              </a:rPr>
              <a:t>中，</a:t>
            </a:r>
            <a:r>
              <a:rPr lang="en-US" altLang="zh-CN" dirty="0" err="1">
                <a:solidFill>
                  <a:schemeClr val="tx1"/>
                </a:solidFill>
              </a:rPr>
              <a:t>Shapefile</a:t>
            </a:r>
            <a:r>
              <a:rPr lang="zh-CN" altLang="en-US" dirty="0">
                <a:solidFill>
                  <a:schemeClr val="tx1"/>
                </a:solidFill>
              </a:rPr>
              <a:t>不支持制图表达</a:t>
            </a:r>
          </a:p>
          <a:p>
            <a:pPr lvl="1"/>
            <a:r>
              <a:rPr lang="zh-CN" altLang="en-US" dirty="0">
                <a:solidFill>
                  <a:schemeClr val="tx1"/>
                </a:solidFill>
              </a:rPr>
              <a:t>制图表达不是新的数据类型</a:t>
            </a:r>
          </a:p>
          <a:p>
            <a:pPr lvl="1"/>
            <a:r>
              <a:rPr lang="zh-CN" altLang="en-US" dirty="0">
                <a:solidFill>
                  <a:schemeClr val="tx1"/>
                </a:solidFill>
              </a:rPr>
              <a:t>制图表达不是新的图层类型</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a:t>什么是制图表达？</a:t>
            </a:r>
          </a:p>
        </p:txBody>
      </p:sp>
      <p:pic>
        <p:nvPicPr>
          <p:cNvPr id="7172" name="Picture 4"/>
          <p:cNvPicPr>
            <a:picLocks noChangeAspect="1" noChangeArrowheads="1"/>
          </p:cNvPicPr>
          <p:nvPr/>
        </p:nvPicPr>
        <p:blipFill>
          <a:blip r:embed="rId2" cstate="print"/>
          <a:srcRect/>
          <a:stretch>
            <a:fillRect/>
          </a:stretch>
        </p:blipFill>
        <p:spPr bwMode="auto">
          <a:xfrm>
            <a:off x="611188" y="1484313"/>
            <a:ext cx="2152650" cy="1895475"/>
          </a:xfrm>
          <a:prstGeom prst="rect">
            <a:avLst/>
          </a:prstGeom>
          <a:noFill/>
          <a:ln w="9525">
            <a:noFill/>
            <a:miter lim="800000"/>
            <a:headEnd/>
            <a:tailEnd/>
          </a:ln>
          <a:effectLst/>
        </p:spPr>
      </p:pic>
      <p:pic>
        <p:nvPicPr>
          <p:cNvPr id="7173" name="Picture 5"/>
          <p:cNvPicPr>
            <a:picLocks noChangeAspect="1" noChangeArrowheads="1"/>
          </p:cNvPicPr>
          <p:nvPr/>
        </p:nvPicPr>
        <p:blipFill>
          <a:blip r:embed="rId3" cstate="print"/>
          <a:srcRect/>
          <a:stretch>
            <a:fillRect/>
          </a:stretch>
        </p:blipFill>
        <p:spPr bwMode="auto">
          <a:xfrm>
            <a:off x="6300788" y="1484313"/>
            <a:ext cx="2314575" cy="1885950"/>
          </a:xfrm>
          <a:prstGeom prst="rect">
            <a:avLst/>
          </a:prstGeom>
          <a:noFill/>
          <a:ln w="9525">
            <a:noFill/>
            <a:miter lim="800000"/>
            <a:headEnd/>
            <a:tailEnd/>
          </a:ln>
          <a:effectLst/>
        </p:spPr>
      </p:pic>
      <p:pic>
        <p:nvPicPr>
          <p:cNvPr id="7174" name="Picture 6"/>
          <p:cNvPicPr>
            <a:picLocks noChangeAspect="1" noChangeArrowheads="1"/>
          </p:cNvPicPr>
          <p:nvPr/>
        </p:nvPicPr>
        <p:blipFill>
          <a:blip r:embed="rId4" cstate="print"/>
          <a:srcRect/>
          <a:stretch>
            <a:fillRect/>
          </a:stretch>
        </p:blipFill>
        <p:spPr bwMode="auto">
          <a:xfrm>
            <a:off x="631825" y="4460875"/>
            <a:ext cx="2139950" cy="1847850"/>
          </a:xfrm>
          <a:prstGeom prst="rect">
            <a:avLst/>
          </a:prstGeom>
          <a:noFill/>
          <a:ln w="9525">
            <a:noFill/>
            <a:miter lim="800000"/>
            <a:headEnd/>
            <a:tailEnd/>
          </a:ln>
          <a:effectLst/>
        </p:spPr>
      </p:pic>
      <p:pic>
        <p:nvPicPr>
          <p:cNvPr id="7175" name="Picture 7"/>
          <p:cNvPicPr>
            <a:picLocks noChangeAspect="1" noChangeArrowheads="1"/>
          </p:cNvPicPr>
          <p:nvPr/>
        </p:nvPicPr>
        <p:blipFill>
          <a:blip r:embed="rId5" cstate="print"/>
          <a:srcRect/>
          <a:stretch>
            <a:fillRect/>
          </a:stretch>
        </p:blipFill>
        <p:spPr bwMode="auto">
          <a:xfrm>
            <a:off x="3557588" y="2452688"/>
            <a:ext cx="2028825" cy="1952625"/>
          </a:xfrm>
          <a:prstGeom prst="rect">
            <a:avLst/>
          </a:prstGeom>
          <a:noFill/>
          <a:ln w="9525">
            <a:noFill/>
            <a:miter lim="800000"/>
            <a:headEnd/>
            <a:tailEnd/>
          </a:ln>
          <a:effectLst/>
        </p:spPr>
      </p:pic>
      <p:pic>
        <p:nvPicPr>
          <p:cNvPr id="7176" name="Picture 8"/>
          <p:cNvPicPr>
            <a:picLocks noChangeAspect="1" noChangeArrowheads="1"/>
          </p:cNvPicPr>
          <p:nvPr/>
        </p:nvPicPr>
        <p:blipFill>
          <a:blip r:embed="rId6" cstate="print"/>
          <a:srcRect/>
          <a:stretch>
            <a:fillRect/>
          </a:stretch>
        </p:blipFill>
        <p:spPr bwMode="auto">
          <a:xfrm>
            <a:off x="6372225" y="4292600"/>
            <a:ext cx="2232025" cy="2139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3"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矩形 2"/>
          <p:cNvSpPr/>
          <p:nvPr/>
        </p:nvSpPr>
        <p:spPr>
          <a:xfrm>
            <a:off x="611560" y="836712"/>
            <a:ext cx="244827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时态数据可视化</a:t>
            </a:r>
            <a:endParaRPr lang="zh-CN" altLang="en-US" sz="2400" dirty="0"/>
          </a:p>
        </p:txBody>
      </p:sp>
      <p:sp>
        <p:nvSpPr>
          <p:cNvPr id="4"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5" name="矩形 4"/>
          <p:cNvSpPr/>
          <p:nvPr/>
        </p:nvSpPr>
        <p:spPr>
          <a:xfrm>
            <a:off x="323528" y="1628800"/>
            <a:ext cx="8496944"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b="1" dirty="0" smtClean="0"/>
              <a:t>存储时态数据</a:t>
            </a:r>
          </a:p>
          <a:p>
            <a:pPr indent="457200">
              <a:lnSpc>
                <a:spcPct val="150000"/>
              </a:lnSpc>
            </a:pPr>
            <a:r>
              <a:rPr lang="zh-CN" altLang="en-US" dirty="0" smtClean="0"/>
              <a:t>在 </a:t>
            </a:r>
            <a:r>
              <a:rPr lang="en-US" altLang="zh-CN" dirty="0" err="1" smtClean="0"/>
              <a:t>ArcGIS</a:t>
            </a:r>
            <a:r>
              <a:rPr lang="en-US" altLang="zh-CN" dirty="0" smtClean="0"/>
              <a:t> </a:t>
            </a:r>
            <a:r>
              <a:rPr lang="zh-CN" altLang="en-US" dirty="0" smtClean="0"/>
              <a:t>中，可以使用各种不同格式（如要素类、镶嵌数据集、栅格目录等等）来存储和管理时态数据。选择哪种格式取决于时态数据的属性以及希望如何显示时态数据。</a:t>
            </a:r>
            <a:endParaRPr lang="zh-CN" altLang="en-US" dirty="0"/>
          </a:p>
        </p:txBody>
      </p:sp>
      <p:graphicFrame>
        <p:nvGraphicFramePr>
          <p:cNvPr id="7" name="图示 6"/>
          <p:cNvGraphicFramePr/>
          <p:nvPr/>
        </p:nvGraphicFramePr>
        <p:xfrm>
          <a:off x="395536" y="3140968"/>
          <a:ext cx="8424936" cy="37170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50" name="Picture 2"/>
          <p:cNvPicPr>
            <a:picLocks noChangeAspect="1" noChangeArrowheads="1"/>
          </p:cNvPicPr>
          <p:nvPr/>
        </p:nvPicPr>
        <p:blipFill>
          <a:blip r:embed="rId9" cstate="print"/>
          <a:srcRect/>
          <a:stretch>
            <a:fillRect/>
          </a:stretch>
        </p:blipFill>
        <p:spPr bwMode="auto">
          <a:xfrm>
            <a:off x="1331640" y="5013176"/>
            <a:ext cx="6912768" cy="14287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heel(4)">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a:t>为什么使用制图表达？</a:t>
            </a:r>
          </a:p>
        </p:txBody>
      </p:sp>
      <p:sp>
        <p:nvSpPr>
          <p:cNvPr id="12291" name="Rectangle 3"/>
          <p:cNvSpPr>
            <a:spLocks noGrp="1" noChangeArrowheads="1"/>
          </p:cNvSpPr>
          <p:nvPr>
            <p:ph type="body" idx="4294967295"/>
          </p:nvPr>
        </p:nvSpPr>
        <p:spPr>
          <a:xfrm>
            <a:off x="323528" y="1700808"/>
            <a:ext cx="8229600" cy="4065588"/>
          </a:xfrm>
          <a:prstGeom prst="rect">
            <a:avLst/>
          </a:prstGeom>
        </p:spPr>
        <p:txBody>
          <a:bodyPr/>
          <a:lstStyle/>
          <a:p>
            <a:r>
              <a:rPr lang="zh-CN" altLang="en-US" sz="2800">
                <a:solidFill>
                  <a:schemeClr val="tx1"/>
                </a:solidFill>
              </a:rPr>
              <a:t>生产更加好看的地图产品（共同的目的）</a:t>
            </a:r>
          </a:p>
          <a:p>
            <a:r>
              <a:rPr lang="zh-CN" altLang="en-US" sz="2800">
                <a:solidFill>
                  <a:schemeClr val="tx1"/>
                </a:solidFill>
              </a:rPr>
              <a:t>遵循制图生产规定、规范</a:t>
            </a:r>
          </a:p>
          <a:p>
            <a:r>
              <a:rPr lang="zh-CN" altLang="en-US" sz="2800">
                <a:solidFill>
                  <a:schemeClr val="tx1"/>
                </a:solidFill>
              </a:rPr>
              <a:t>用单一的数据生产多种地图产品，节约生产成本</a:t>
            </a:r>
          </a:p>
          <a:p>
            <a:r>
              <a:rPr lang="zh-CN" altLang="en-US" sz="2800">
                <a:solidFill>
                  <a:schemeClr val="tx1"/>
                </a:solidFill>
              </a:rPr>
              <a:t>缩短地图产品的成图周期，减少手动调整</a:t>
            </a:r>
          </a:p>
          <a:p>
            <a:r>
              <a:rPr lang="zh-CN" altLang="en-US" sz="2800">
                <a:solidFill>
                  <a:schemeClr val="tx1"/>
                </a:solidFill>
              </a:rPr>
              <a:t>原始数据与制图数据在表现上是独立的</a:t>
            </a:r>
          </a:p>
          <a:p>
            <a:r>
              <a:rPr lang="zh-CN" altLang="en-US" sz="2800">
                <a:solidFill>
                  <a:schemeClr val="tx1"/>
                </a:solidFill>
              </a:rPr>
              <a:t>避免传统制图中多种制图软件共同参与制图所产生的矛盾与冲突</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a:t>制图表达出现</a:t>
            </a:r>
          </a:p>
        </p:txBody>
      </p:sp>
      <p:sp>
        <p:nvSpPr>
          <p:cNvPr id="8195" name="Rectangle 3"/>
          <p:cNvSpPr>
            <a:spLocks noGrp="1" noChangeArrowheads="1"/>
          </p:cNvSpPr>
          <p:nvPr>
            <p:ph type="body" idx="4294967295"/>
          </p:nvPr>
        </p:nvSpPr>
        <p:spPr>
          <a:xfrm>
            <a:off x="323528" y="1556792"/>
            <a:ext cx="8568952" cy="4065588"/>
          </a:xfrm>
          <a:prstGeom prst="rect">
            <a:avLst/>
          </a:prstGeom>
        </p:spPr>
        <p:txBody>
          <a:bodyPr/>
          <a:lstStyle/>
          <a:p>
            <a:r>
              <a:rPr lang="zh-CN" altLang="en-US" sz="2800" dirty="0">
                <a:solidFill>
                  <a:schemeClr val="tx1"/>
                </a:solidFill>
              </a:rPr>
              <a:t>制图表达伴随</a:t>
            </a:r>
            <a:r>
              <a:rPr lang="en-US" altLang="zh-CN" sz="2800" dirty="0">
                <a:solidFill>
                  <a:schemeClr val="tx1"/>
                </a:solidFill>
              </a:rPr>
              <a:t>ArcGIS9.2</a:t>
            </a:r>
            <a:r>
              <a:rPr lang="zh-CN" altLang="en-US" sz="2800" dirty="0">
                <a:solidFill>
                  <a:schemeClr val="tx1"/>
                </a:solidFill>
              </a:rPr>
              <a:t>版本诞生于</a:t>
            </a:r>
            <a:r>
              <a:rPr lang="en-US" altLang="zh-CN" sz="2800" dirty="0">
                <a:solidFill>
                  <a:schemeClr val="tx1"/>
                </a:solidFill>
              </a:rPr>
              <a:t>2006</a:t>
            </a:r>
            <a:r>
              <a:rPr lang="zh-CN" altLang="en-US" sz="2800" dirty="0">
                <a:solidFill>
                  <a:schemeClr val="tx1"/>
                </a:solidFill>
              </a:rPr>
              <a:t>年</a:t>
            </a:r>
            <a:r>
              <a:rPr lang="en-US" altLang="zh-CN" sz="2800" dirty="0">
                <a:solidFill>
                  <a:schemeClr val="tx1"/>
                </a:solidFill>
              </a:rPr>
              <a:t>11</a:t>
            </a:r>
            <a:r>
              <a:rPr lang="zh-CN" altLang="en-US" sz="2800" dirty="0">
                <a:solidFill>
                  <a:schemeClr val="tx1"/>
                </a:solidFill>
              </a:rPr>
              <a:t>月</a:t>
            </a:r>
            <a:r>
              <a:rPr lang="en-US" altLang="zh-CN" sz="2800" dirty="0">
                <a:solidFill>
                  <a:schemeClr val="tx1"/>
                </a:solidFill>
              </a:rPr>
              <a:t>9</a:t>
            </a:r>
            <a:r>
              <a:rPr lang="zh-CN" altLang="en-US" sz="2800" dirty="0">
                <a:solidFill>
                  <a:schemeClr val="tx1"/>
                </a:solidFill>
              </a:rPr>
              <a:t>日</a:t>
            </a:r>
            <a:r>
              <a:rPr lang="zh-CN" altLang="en-US" sz="2800" dirty="0" smtClean="0">
                <a:solidFill>
                  <a:schemeClr val="tx1"/>
                </a:solidFill>
              </a:rPr>
              <a:t>，不断</a:t>
            </a:r>
            <a:r>
              <a:rPr lang="zh-CN" altLang="en-US" sz="2800" dirty="0">
                <a:solidFill>
                  <a:schemeClr val="tx1"/>
                </a:solidFill>
              </a:rPr>
              <a:t>成熟和发展</a:t>
            </a:r>
          </a:p>
        </p:txBody>
      </p:sp>
      <p:pic>
        <p:nvPicPr>
          <p:cNvPr id="8196" name="Picture 4"/>
          <p:cNvPicPr>
            <a:picLocks noChangeAspect="1" noChangeArrowheads="1"/>
          </p:cNvPicPr>
          <p:nvPr/>
        </p:nvPicPr>
        <p:blipFill>
          <a:blip r:embed="rId2" cstate="print"/>
          <a:srcRect/>
          <a:stretch>
            <a:fillRect/>
          </a:stretch>
        </p:blipFill>
        <p:spPr bwMode="auto">
          <a:xfrm>
            <a:off x="1835150" y="2708275"/>
            <a:ext cx="5688013" cy="37766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0" y="-26988"/>
            <a:ext cx="8229600" cy="1139826"/>
          </a:xfrm>
          <a:prstGeom prst="rect">
            <a:avLst/>
          </a:prstGeom>
        </p:spPr>
        <p:txBody>
          <a:bodyPr/>
          <a:lstStyle/>
          <a:p>
            <a:r>
              <a:rPr lang="zh-CN" altLang="en-US"/>
              <a:t>制图表达应用</a:t>
            </a:r>
          </a:p>
        </p:txBody>
      </p:sp>
      <p:pic>
        <p:nvPicPr>
          <p:cNvPr id="9220" name="Picture 4"/>
          <p:cNvPicPr>
            <a:picLocks noChangeAspect="1" noChangeArrowheads="1"/>
          </p:cNvPicPr>
          <p:nvPr/>
        </p:nvPicPr>
        <p:blipFill>
          <a:blip r:embed="rId2" cstate="print"/>
          <a:srcRect/>
          <a:stretch>
            <a:fillRect/>
          </a:stretch>
        </p:blipFill>
        <p:spPr bwMode="auto">
          <a:xfrm>
            <a:off x="1258888" y="1176338"/>
            <a:ext cx="3168650" cy="2397125"/>
          </a:xfrm>
          <a:prstGeom prst="rect">
            <a:avLst/>
          </a:prstGeom>
          <a:noFill/>
          <a:ln w="9525">
            <a:noFill/>
            <a:miter lim="800000"/>
            <a:headEnd/>
            <a:tailEnd/>
          </a:ln>
          <a:effectLst/>
        </p:spPr>
      </p:pic>
      <p:pic>
        <p:nvPicPr>
          <p:cNvPr id="9221" name="Picture 5"/>
          <p:cNvPicPr>
            <a:picLocks noChangeAspect="1" noChangeArrowheads="1"/>
          </p:cNvPicPr>
          <p:nvPr/>
        </p:nvPicPr>
        <p:blipFill>
          <a:blip r:embed="rId3" cstate="print"/>
          <a:srcRect/>
          <a:stretch>
            <a:fillRect/>
          </a:stretch>
        </p:blipFill>
        <p:spPr bwMode="auto">
          <a:xfrm>
            <a:off x="5578475" y="1196975"/>
            <a:ext cx="3097213" cy="2325688"/>
          </a:xfrm>
          <a:prstGeom prst="rect">
            <a:avLst/>
          </a:prstGeom>
          <a:noFill/>
          <a:ln w="9525">
            <a:noFill/>
            <a:miter lim="800000"/>
            <a:headEnd/>
            <a:tailEnd/>
          </a:ln>
          <a:effectLst/>
        </p:spPr>
      </p:pic>
      <p:pic>
        <p:nvPicPr>
          <p:cNvPr id="9222" name="Picture 6"/>
          <p:cNvPicPr>
            <a:picLocks noChangeAspect="1" noChangeArrowheads="1"/>
          </p:cNvPicPr>
          <p:nvPr/>
        </p:nvPicPr>
        <p:blipFill>
          <a:blip r:embed="rId4" cstate="print"/>
          <a:srcRect/>
          <a:stretch>
            <a:fillRect/>
          </a:stretch>
        </p:blipFill>
        <p:spPr bwMode="auto">
          <a:xfrm>
            <a:off x="393700" y="3644900"/>
            <a:ext cx="5041900" cy="3028950"/>
          </a:xfrm>
          <a:prstGeom prst="rect">
            <a:avLst/>
          </a:prstGeom>
          <a:noFill/>
          <a:ln w="9525">
            <a:noFill/>
            <a:miter lim="800000"/>
            <a:headEnd/>
            <a:tailEnd/>
          </a:ln>
          <a:effectLst/>
        </p:spPr>
      </p:pic>
      <p:pic>
        <p:nvPicPr>
          <p:cNvPr id="9223" name="Picture 7"/>
          <p:cNvPicPr>
            <a:picLocks noChangeAspect="1" noChangeArrowheads="1"/>
          </p:cNvPicPr>
          <p:nvPr/>
        </p:nvPicPr>
        <p:blipFill>
          <a:blip r:embed="rId5" cstate="print"/>
          <a:srcRect/>
          <a:stretch>
            <a:fillRect/>
          </a:stretch>
        </p:blipFill>
        <p:spPr bwMode="auto">
          <a:xfrm>
            <a:off x="6170613" y="3717925"/>
            <a:ext cx="2433637" cy="2879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a:t>制图表达特点</a:t>
            </a:r>
          </a:p>
        </p:txBody>
      </p:sp>
      <p:sp>
        <p:nvSpPr>
          <p:cNvPr id="10243" name="Rectangle 3"/>
          <p:cNvSpPr>
            <a:spLocks noGrp="1" noChangeArrowheads="1"/>
          </p:cNvSpPr>
          <p:nvPr>
            <p:ph type="body" idx="4294967295"/>
          </p:nvPr>
        </p:nvSpPr>
        <p:spPr>
          <a:xfrm>
            <a:off x="0" y="1600200"/>
            <a:ext cx="8353425" cy="4525963"/>
          </a:xfrm>
          <a:prstGeom prst="rect">
            <a:avLst/>
          </a:prstGeom>
        </p:spPr>
        <p:txBody>
          <a:bodyPr/>
          <a:lstStyle/>
          <a:p>
            <a:r>
              <a:rPr lang="zh-CN" altLang="en-US">
                <a:solidFill>
                  <a:schemeClr val="tx1"/>
                </a:solidFill>
              </a:rPr>
              <a:t>使用制图表达，，可以基于制图规则符号化要素</a:t>
            </a:r>
          </a:p>
          <a:p>
            <a:pPr>
              <a:buFont typeface="Wingdings" pitchFamily="2" charset="2"/>
              <a:buNone/>
            </a:pPr>
            <a:endParaRPr lang="en-US" altLang="zh-CN">
              <a:solidFill>
                <a:schemeClr val="tx1"/>
              </a:solidFill>
            </a:endParaRPr>
          </a:p>
        </p:txBody>
      </p:sp>
      <p:pic>
        <p:nvPicPr>
          <p:cNvPr id="10244" name="Picture 4"/>
          <p:cNvPicPr>
            <a:picLocks noChangeAspect="1" noChangeArrowheads="1"/>
          </p:cNvPicPr>
          <p:nvPr/>
        </p:nvPicPr>
        <p:blipFill>
          <a:blip r:embed="rId2" cstate="print"/>
          <a:srcRect/>
          <a:stretch>
            <a:fillRect/>
          </a:stretch>
        </p:blipFill>
        <p:spPr bwMode="auto">
          <a:xfrm>
            <a:off x="1690688" y="2636838"/>
            <a:ext cx="7129462" cy="39290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a:t>制图表达特点</a:t>
            </a:r>
          </a:p>
        </p:txBody>
      </p:sp>
      <p:sp>
        <p:nvSpPr>
          <p:cNvPr id="13315" name="Rectangle 3"/>
          <p:cNvSpPr>
            <a:spLocks noGrp="1" noChangeArrowheads="1"/>
          </p:cNvSpPr>
          <p:nvPr>
            <p:ph type="body" idx="4294967295"/>
          </p:nvPr>
        </p:nvSpPr>
        <p:spPr>
          <a:xfrm>
            <a:off x="323528" y="1556792"/>
            <a:ext cx="8496944" cy="4065588"/>
          </a:xfrm>
          <a:prstGeom prst="rect">
            <a:avLst/>
          </a:prstGeom>
        </p:spPr>
        <p:txBody>
          <a:bodyPr/>
          <a:lstStyle/>
          <a:p>
            <a:r>
              <a:rPr lang="zh-CN" altLang="en-US" dirty="0">
                <a:solidFill>
                  <a:schemeClr val="tx1"/>
                </a:solidFill>
              </a:rPr>
              <a:t>使用制图表达能够不按照原有要素的几何形态绘制</a:t>
            </a:r>
          </a:p>
        </p:txBody>
      </p:sp>
      <p:pic>
        <p:nvPicPr>
          <p:cNvPr id="13316" name="Picture 4"/>
          <p:cNvPicPr>
            <a:picLocks noChangeAspect="1" noChangeArrowheads="1"/>
          </p:cNvPicPr>
          <p:nvPr/>
        </p:nvPicPr>
        <p:blipFill>
          <a:blip r:embed="rId2" cstate="print"/>
          <a:srcRect/>
          <a:stretch>
            <a:fillRect/>
          </a:stretch>
        </p:blipFill>
        <p:spPr bwMode="auto">
          <a:xfrm>
            <a:off x="1403350" y="2781300"/>
            <a:ext cx="6408738" cy="3600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a:t>制图表达特点</a:t>
            </a:r>
          </a:p>
        </p:txBody>
      </p:sp>
      <p:sp>
        <p:nvSpPr>
          <p:cNvPr id="14339" name="Rectangle 3"/>
          <p:cNvSpPr>
            <a:spLocks noGrp="1" noChangeArrowheads="1"/>
          </p:cNvSpPr>
          <p:nvPr>
            <p:ph type="body" idx="4294967295"/>
          </p:nvPr>
        </p:nvSpPr>
        <p:spPr>
          <a:xfrm>
            <a:off x="0" y="2060575"/>
            <a:ext cx="8229600" cy="4065588"/>
          </a:xfrm>
          <a:prstGeom prst="rect">
            <a:avLst/>
          </a:prstGeom>
        </p:spPr>
        <p:txBody>
          <a:bodyPr/>
          <a:lstStyle/>
          <a:p>
            <a:r>
              <a:rPr lang="zh-CN" altLang="en-US">
                <a:solidFill>
                  <a:schemeClr val="tx1"/>
                </a:solidFill>
              </a:rPr>
              <a:t>制图表达使用数据驱动模式制图，可以根据每个要素的属性来定制符号</a:t>
            </a:r>
          </a:p>
        </p:txBody>
      </p:sp>
      <p:pic>
        <p:nvPicPr>
          <p:cNvPr id="14340" name="Picture 4"/>
          <p:cNvPicPr>
            <a:picLocks noChangeAspect="1" noChangeArrowheads="1"/>
          </p:cNvPicPr>
          <p:nvPr/>
        </p:nvPicPr>
        <p:blipFill>
          <a:blip r:embed="rId2" cstate="print"/>
          <a:srcRect/>
          <a:stretch>
            <a:fillRect/>
          </a:stretch>
        </p:blipFill>
        <p:spPr bwMode="auto">
          <a:xfrm>
            <a:off x="503238" y="3213100"/>
            <a:ext cx="8172450" cy="25669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a:t>制图表达特点</a:t>
            </a:r>
          </a:p>
        </p:txBody>
      </p:sp>
      <p:sp>
        <p:nvSpPr>
          <p:cNvPr id="15363" name="Rectangle 3"/>
          <p:cNvSpPr>
            <a:spLocks noGrp="1" noChangeArrowheads="1"/>
          </p:cNvSpPr>
          <p:nvPr>
            <p:ph type="body" idx="4294967295"/>
          </p:nvPr>
        </p:nvSpPr>
        <p:spPr>
          <a:xfrm>
            <a:off x="251520" y="1556792"/>
            <a:ext cx="8496944" cy="4065588"/>
          </a:xfrm>
          <a:prstGeom prst="rect">
            <a:avLst/>
          </a:prstGeom>
        </p:spPr>
        <p:txBody>
          <a:bodyPr/>
          <a:lstStyle/>
          <a:p>
            <a:r>
              <a:rPr lang="zh-CN" altLang="en-US" sz="2800" dirty="0">
                <a:solidFill>
                  <a:schemeClr val="tx1"/>
                </a:solidFill>
              </a:rPr>
              <a:t>无需生成额外的数据，</a:t>
            </a:r>
            <a:r>
              <a:rPr lang="en-US" altLang="zh-CN" sz="2800" dirty="0">
                <a:solidFill>
                  <a:schemeClr val="tx1"/>
                </a:solidFill>
              </a:rPr>
              <a:t>GDB</a:t>
            </a:r>
            <a:r>
              <a:rPr lang="zh-CN" altLang="en-US" sz="2800" dirty="0">
                <a:solidFill>
                  <a:schemeClr val="tx1"/>
                </a:solidFill>
              </a:rPr>
              <a:t>的要素类支持多种制图表达，用于多种地图类型生产</a:t>
            </a:r>
          </a:p>
        </p:txBody>
      </p:sp>
      <p:pic>
        <p:nvPicPr>
          <p:cNvPr id="15364" name="Picture 4"/>
          <p:cNvPicPr>
            <a:picLocks noChangeAspect="1" noChangeArrowheads="1"/>
          </p:cNvPicPr>
          <p:nvPr/>
        </p:nvPicPr>
        <p:blipFill>
          <a:blip r:embed="rId2" cstate="print"/>
          <a:srcRect/>
          <a:stretch>
            <a:fillRect/>
          </a:stretch>
        </p:blipFill>
        <p:spPr bwMode="auto">
          <a:xfrm>
            <a:off x="1189038" y="2701925"/>
            <a:ext cx="6696075" cy="39671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a:t>制图表达特点</a:t>
            </a:r>
          </a:p>
        </p:txBody>
      </p:sp>
      <p:sp>
        <p:nvSpPr>
          <p:cNvPr id="16387" name="Rectangle 3"/>
          <p:cNvSpPr>
            <a:spLocks noGrp="1" noChangeArrowheads="1"/>
          </p:cNvSpPr>
          <p:nvPr>
            <p:ph type="body" idx="4294967295"/>
          </p:nvPr>
        </p:nvSpPr>
        <p:spPr>
          <a:xfrm>
            <a:off x="251520" y="1556792"/>
            <a:ext cx="8640960" cy="4065588"/>
          </a:xfrm>
          <a:prstGeom prst="rect">
            <a:avLst/>
          </a:prstGeom>
        </p:spPr>
        <p:txBody>
          <a:bodyPr/>
          <a:lstStyle/>
          <a:p>
            <a:r>
              <a:rPr lang="zh-CN" altLang="en-US" sz="2800" dirty="0">
                <a:solidFill>
                  <a:schemeClr val="tx1"/>
                </a:solidFill>
              </a:rPr>
              <a:t>使用制图表达，可以对单个要素个性化定制其表达效果，以提高地图质量</a:t>
            </a:r>
          </a:p>
        </p:txBody>
      </p:sp>
      <p:pic>
        <p:nvPicPr>
          <p:cNvPr id="16388" name="Picture 4"/>
          <p:cNvPicPr>
            <a:picLocks noChangeAspect="1" noChangeArrowheads="1"/>
          </p:cNvPicPr>
          <p:nvPr/>
        </p:nvPicPr>
        <p:blipFill>
          <a:blip r:embed="rId2" cstate="print"/>
          <a:srcRect/>
          <a:stretch>
            <a:fillRect/>
          </a:stretch>
        </p:blipFill>
        <p:spPr bwMode="auto">
          <a:xfrm>
            <a:off x="898525" y="2708275"/>
            <a:ext cx="7705725" cy="40147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395536" y="260648"/>
            <a:ext cx="8229600" cy="1139825"/>
          </a:xfrm>
          <a:prstGeom prst="rect">
            <a:avLst/>
          </a:prstGeom>
        </p:spPr>
        <p:txBody>
          <a:bodyPr/>
          <a:lstStyle/>
          <a:p>
            <a:r>
              <a:rPr lang="zh-CN" altLang="en-US" dirty="0"/>
              <a:t>制图表达存储</a:t>
            </a:r>
          </a:p>
        </p:txBody>
      </p:sp>
      <p:sp>
        <p:nvSpPr>
          <p:cNvPr id="17411" name="Rectangle 3"/>
          <p:cNvSpPr>
            <a:spLocks noGrp="1" noChangeArrowheads="1"/>
          </p:cNvSpPr>
          <p:nvPr>
            <p:ph type="body" idx="4294967295"/>
          </p:nvPr>
        </p:nvSpPr>
        <p:spPr>
          <a:xfrm>
            <a:off x="395536" y="1340768"/>
            <a:ext cx="8496944" cy="4525962"/>
          </a:xfrm>
          <a:prstGeom prst="rect">
            <a:avLst/>
          </a:prstGeom>
        </p:spPr>
        <p:txBody>
          <a:bodyPr/>
          <a:lstStyle/>
          <a:p>
            <a:r>
              <a:rPr lang="zh-CN" altLang="en-US" sz="2800" dirty="0">
                <a:solidFill>
                  <a:schemeClr val="tx1"/>
                </a:solidFill>
              </a:rPr>
              <a:t>要素类的属性，存储在</a:t>
            </a:r>
            <a:r>
              <a:rPr lang="en-US" altLang="zh-CN" sz="2800" dirty="0">
                <a:solidFill>
                  <a:schemeClr val="tx1"/>
                </a:solidFill>
              </a:rPr>
              <a:t>GDB</a:t>
            </a:r>
            <a:r>
              <a:rPr lang="zh-CN" altLang="en-US" sz="2800" dirty="0">
                <a:solidFill>
                  <a:schemeClr val="tx1"/>
                </a:solidFill>
              </a:rPr>
              <a:t>中</a:t>
            </a:r>
          </a:p>
          <a:p>
            <a:r>
              <a:rPr lang="zh-CN" altLang="en-US" sz="2800" dirty="0">
                <a:solidFill>
                  <a:schemeClr val="tx1"/>
                </a:solidFill>
              </a:rPr>
              <a:t>创建制图表达后会向要素类中添加两个字段，</a:t>
            </a:r>
            <a:r>
              <a:rPr lang="en-US" altLang="zh-CN" sz="2800" dirty="0" err="1">
                <a:solidFill>
                  <a:schemeClr val="tx1"/>
                </a:solidFill>
              </a:rPr>
              <a:t>RuleID</a:t>
            </a:r>
            <a:r>
              <a:rPr lang="zh-CN" altLang="en-US" sz="2800" dirty="0">
                <a:solidFill>
                  <a:schemeClr val="tx1"/>
                </a:solidFill>
              </a:rPr>
              <a:t>和</a:t>
            </a:r>
            <a:r>
              <a:rPr lang="en-US" altLang="zh-CN" sz="2800" dirty="0">
                <a:solidFill>
                  <a:schemeClr val="tx1"/>
                </a:solidFill>
              </a:rPr>
              <a:t>Override</a:t>
            </a:r>
            <a:r>
              <a:rPr lang="zh-CN" altLang="en-US" sz="2800" dirty="0">
                <a:solidFill>
                  <a:schemeClr val="tx1"/>
                </a:solidFill>
              </a:rPr>
              <a:t>字段</a:t>
            </a:r>
          </a:p>
          <a:p>
            <a:pPr lvl="1"/>
            <a:r>
              <a:rPr lang="en-US" altLang="zh-CN" sz="2400" dirty="0" err="1">
                <a:solidFill>
                  <a:schemeClr val="tx1"/>
                </a:solidFill>
              </a:rPr>
              <a:t>RuleID</a:t>
            </a:r>
            <a:r>
              <a:rPr lang="zh-CN" altLang="en-US" sz="2400" dirty="0">
                <a:solidFill>
                  <a:schemeClr val="tx1"/>
                </a:solidFill>
              </a:rPr>
              <a:t>字段属于整型字段，将保存每个要素的制图表达规则的引用。制图表达规则本身将存储于地理数据库系统表中</a:t>
            </a:r>
          </a:p>
          <a:p>
            <a:pPr lvl="1"/>
            <a:r>
              <a:rPr lang="en-US" altLang="zh-CN" sz="2400" dirty="0">
                <a:solidFill>
                  <a:schemeClr val="tx1"/>
                </a:solidFill>
              </a:rPr>
              <a:t>Override</a:t>
            </a:r>
            <a:r>
              <a:rPr lang="zh-CN" altLang="en-US" sz="2400" dirty="0">
                <a:solidFill>
                  <a:schemeClr val="tx1"/>
                </a:solidFill>
              </a:rPr>
              <a:t>（覆盖）字段属于</a:t>
            </a:r>
            <a:r>
              <a:rPr lang="en-US" altLang="zh-CN" sz="2400" dirty="0">
                <a:solidFill>
                  <a:schemeClr val="tx1"/>
                </a:solidFill>
              </a:rPr>
              <a:t>BLOB</a:t>
            </a:r>
            <a:r>
              <a:rPr lang="zh-CN" altLang="en-US" sz="2400" dirty="0">
                <a:solidFill>
                  <a:schemeClr val="tx1"/>
                </a:solidFill>
              </a:rPr>
              <a:t>字段，用于保存制图表达规则的特定于要素的覆盖值</a:t>
            </a:r>
          </a:p>
        </p:txBody>
      </p:sp>
      <p:pic>
        <p:nvPicPr>
          <p:cNvPr id="17412" name="Picture 4"/>
          <p:cNvPicPr>
            <a:picLocks noChangeAspect="1" noChangeArrowheads="1"/>
          </p:cNvPicPr>
          <p:nvPr/>
        </p:nvPicPr>
        <p:blipFill>
          <a:blip r:embed="rId2" cstate="print"/>
          <a:srcRect/>
          <a:stretch>
            <a:fillRect/>
          </a:stretch>
        </p:blipFill>
        <p:spPr bwMode="auto">
          <a:xfrm>
            <a:off x="2699792" y="5013176"/>
            <a:ext cx="3960440" cy="15611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dirty="0"/>
              <a:t>制图表达存储</a:t>
            </a:r>
          </a:p>
        </p:txBody>
      </p:sp>
      <p:sp>
        <p:nvSpPr>
          <p:cNvPr id="18435" name="Rectangle 3"/>
          <p:cNvSpPr>
            <a:spLocks noGrp="1" noChangeArrowheads="1"/>
          </p:cNvSpPr>
          <p:nvPr>
            <p:ph type="body" idx="4294967295"/>
          </p:nvPr>
        </p:nvSpPr>
        <p:spPr>
          <a:xfrm>
            <a:off x="0" y="2060575"/>
            <a:ext cx="8229600" cy="4065588"/>
          </a:xfrm>
          <a:prstGeom prst="rect">
            <a:avLst/>
          </a:prstGeom>
        </p:spPr>
        <p:txBody>
          <a:bodyPr/>
          <a:lstStyle/>
          <a:p>
            <a:r>
              <a:rPr lang="zh-CN" altLang="en-US">
                <a:solidFill>
                  <a:schemeClr val="tx1"/>
                </a:solidFill>
              </a:rPr>
              <a:t>规则存在</a:t>
            </a:r>
            <a:r>
              <a:rPr lang="en-US" altLang="zh-CN">
                <a:solidFill>
                  <a:schemeClr val="tx1"/>
                </a:solidFill>
              </a:rPr>
              <a:t>GDB</a:t>
            </a:r>
            <a:r>
              <a:rPr lang="zh-CN" altLang="en-US">
                <a:solidFill>
                  <a:schemeClr val="tx1"/>
                </a:solidFill>
              </a:rPr>
              <a:t>的系统表中，要素类可以存储多个制图表达</a:t>
            </a:r>
          </a:p>
        </p:txBody>
      </p:sp>
      <p:pic>
        <p:nvPicPr>
          <p:cNvPr id="18436" name="Picture 4"/>
          <p:cNvPicPr>
            <a:picLocks noChangeAspect="1" noChangeArrowheads="1"/>
          </p:cNvPicPr>
          <p:nvPr/>
        </p:nvPicPr>
        <p:blipFill>
          <a:blip r:embed="rId2" cstate="print"/>
          <a:srcRect/>
          <a:stretch>
            <a:fillRect/>
          </a:stretch>
        </p:blipFill>
        <p:spPr bwMode="auto">
          <a:xfrm>
            <a:off x="827088" y="2781300"/>
            <a:ext cx="7381875" cy="3638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矩形 2"/>
          <p:cNvSpPr/>
          <p:nvPr/>
        </p:nvSpPr>
        <p:spPr>
          <a:xfrm>
            <a:off x="611560" y="836712"/>
            <a:ext cx="244827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时态数据可视化</a:t>
            </a:r>
            <a:endParaRPr lang="zh-CN" altLang="en-US" sz="2400" dirty="0"/>
          </a:p>
        </p:txBody>
      </p:sp>
      <p:sp>
        <p:nvSpPr>
          <p:cNvPr id="4"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5" name="矩形 4"/>
          <p:cNvSpPr/>
          <p:nvPr/>
        </p:nvSpPr>
        <p:spPr>
          <a:xfrm>
            <a:off x="323528" y="1916832"/>
            <a:ext cx="8352928" cy="161582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b="1" dirty="0" smtClean="0"/>
              <a:t>栅格目录图层</a:t>
            </a:r>
          </a:p>
          <a:p>
            <a:pPr indent="457200">
              <a:lnSpc>
                <a:spcPct val="150000"/>
              </a:lnSpc>
            </a:pPr>
            <a:r>
              <a:rPr lang="zh-CN" altLang="en-US" dirty="0" smtClean="0"/>
              <a:t>栅格目录可用于存储表示随时间推移而发生的变化的栅格。例如，表示海洋温度随时间变化的栅格可存储在栅格目录中。与要素图层相同，需要在栅格目录属性表中包含一个时间字段，用来指示每个栅格的有效时间。 </a:t>
            </a:r>
            <a:endParaRPr lang="zh-CN" altLang="en-US" dirty="0"/>
          </a:p>
        </p:txBody>
      </p:sp>
      <p:pic>
        <p:nvPicPr>
          <p:cNvPr id="3074" name="Picture 2"/>
          <p:cNvPicPr>
            <a:picLocks noChangeAspect="1" noChangeArrowheads="1"/>
          </p:cNvPicPr>
          <p:nvPr/>
        </p:nvPicPr>
        <p:blipFill>
          <a:blip r:embed="rId3" cstate="print"/>
          <a:srcRect/>
          <a:stretch>
            <a:fillRect/>
          </a:stretch>
        </p:blipFill>
        <p:spPr bwMode="auto">
          <a:xfrm>
            <a:off x="323528" y="4149080"/>
            <a:ext cx="8208912" cy="170139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8" name="TextBox 7"/>
          <p:cNvSpPr txBox="1"/>
          <p:nvPr/>
        </p:nvSpPr>
        <p:spPr>
          <a:xfrm>
            <a:off x="467544" y="2420888"/>
            <a:ext cx="8352928" cy="397031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indent="457200">
              <a:lnSpc>
                <a:spcPct val="150000"/>
              </a:lnSpc>
            </a:pPr>
            <a:r>
              <a:rPr lang="zh-CN" altLang="en-US" sz="2400" dirty="0" smtClean="0"/>
              <a:t>检查一幅需要使用新符号系统进行更新的地图。</a:t>
            </a:r>
            <a:endParaRPr lang="en-US" altLang="zh-CN" sz="2400" dirty="0" smtClean="0"/>
          </a:p>
          <a:p>
            <a:pPr indent="457200">
              <a:lnSpc>
                <a:spcPct val="150000"/>
              </a:lnSpc>
            </a:pPr>
            <a:r>
              <a:rPr lang="zh-CN" altLang="en-US" sz="2400" dirty="0" smtClean="0"/>
              <a:t>使用要素类制图表达来改进此地图。</a:t>
            </a:r>
            <a:endParaRPr lang="en-US" altLang="zh-CN" sz="2400" dirty="0" smtClean="0"/>
          </a:p>
          <a:p>
            <a:pPr indent="457200">
              <a:lnSpc>
                <a:spcPct val="150000"/>
              </a:lnSpc>
            </a:pPr>
            <a:r>
              <a:rPr lang="zh-CN" altLang="en-US" sz="2400" dirty="0" smtClean="0"/>
              <a:t>使用要素类制图表达，可通过在地理数据库中存储基于规则的复杂符号及地图数据，来提供更大的灵活性和对地图符号系统的控制。</a:t>
            </a:r>
            <a:endParaRPr lang="en-US" altLang="zh-CN" sz="2400" dirty="0" smtClean="0"/>
          </a:p>
          <a:p>
            <a:pPr indent="457200">
              <a:lnSpc>
                <a:spcPct val="150000"/>
              </a:lnSpc>
            </a:pPr>
            <a:r>
              <a:rPr lang="zh-CN" altLang="en-US" sz="2400" dirty="0" smtClean="0"/>
              <a:t>了解在地理数据库中创建要素类制图表达的不同方式，以及将符号化图层转换为要素类制图表达的方法。</a:t>
            </a:r>
          </a:p>
        </p:txBody>
      </p:sp>
      <p:sp>
        <p:nvSpPr>
          <p:cNvPr id="9" name="Rectangle 2"/>
          <p:cNvSpPr txBox="1">
            <a:spLocks noChangeArrowheads="1"/>
          </p:cNvSpPr>
          <p:nvPr/>
        </p:nvSpPr>
        <p:spPr>
          <a:xfrm>
            <a:off x="914400" y="692150"/>
            <a:ext cx="8229600" cy="11430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smtClean="0">
                <a:ln>
                  <a:noFill/>
                </a:ln>
                <a:solidFill>
                  <a:schemeClr val="tx1"/>
                </a:solidFill>
                <a:effectLst/>
                <a:uLnTx/>
                <a:uFillTx/>
                <a:latin typeface="+mj-lt"/>
                <a:ea typeface="+mj-ea"/>
                <a:cs typeface="+mj-cs"/>
              </a:rPr>
              <a:t>制图表达</a:t>
            </a:r>
            <a:r>
              <a:rPr kumimoji="0" lang="en-US" altLang="zh-CN" sz="4400" b="0" i="0" u="none" strike="noStrike" kern="1200" cap="none" spc="0" normalizeH="0" baseline="0" noProof="0" dirty="0" smtClean="0">
                <a:ln>
                  <a:noFill/>
                </a:ln>
                <a:solidFill>
                  <a:schemeClr val="tx1"/>
                </a:solidFill>
                <a:effectLst/>
                <a:uLnTx/>
                <a:uFillTx/>
                <a:latin typeface="+mj-lt"/>
                <a:ea typeface="+mj-ea"/>
                <a:cs typeface="+mj-cs"/>
              </a:rPr>
              <a:t>---</a:t>
            </a:r>
            <a:r>
              <a:rPr kumimoji="0" lang="zh-CN" altLang="en-US" sz="3600" b="0" i="0" u="none" strike="noStrike" kern="1200" cap="none" spc="0" normalizeH="0" baseline="0" noProof="0" dirty="0" smtClean="0">
                <a:ln>
                  <a:noFill/>
                </a:ln>
                <a:solidFill>
                  <a:schemeClr val="tx1"/>
                </a:solidFill>
                <a:effectLst/>
                <a:uLnTx/>
                <a:uFillTx/>
                <a:latin typeface="+mj-lt"/>
                <a:ea typeface="+mj-ea"/>
                <a:cs typeface="+mj-cs"/>
              </a:rPr>
              <a:t>练习</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TextBox 9"/>
          <p:cNvSpPr txBox="1"/>
          <p:nvPr/>
        </p:nvSpPr>
        <p:spPr>
          <a:xfrm>
            <a:off x="467544" y="1628800"/>
            <a:ext cx="2339102" cy="523220"/>
          </a:xfrm>
          <a:prstGeom prst="rect">
            <a:avLst/>
          </a:prstGeom>
          <a:noFill/>
        </p:spPr>
        <p:txBody>
          <a:bodyPr wrap="none" rtlCol="0">
            <a:spAutoFit/>
          </a:bodyPr>
          <a:lstStyle/>
          <a:p>
            <a:r>
              <a:rPr lang="zh-CN" altLang="en-US" sz="2800" dirty="0" smtClean="0"/>
              <a:t>创建制图表达</a:t>
            </a:r>
            <a:endParaRPr lang="zh-CN" altLang="en-US" sz="2800" dirty="0"/>
          </a:p>
        </p:txBody>
      </p:sp>
      <p:sp>
        <p:nvSpPr>
          <p:cNvPr id="11" name="TextBox 10"/>
          <p:cNvSpPr txBox="1"/>
          <p:nvPr/>
        </p:nvSpPr>
        <p:spPr>
          <a:xfrm>
            <a:off x="2987824" y="1772816"/>
            <a:ext cx="5227585"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sz="2000" dirty="0" smtClean="0"/>
              <a:t>····chp09/</a:t>
            </a:r>
            <a:r>
              <a:rPr lang="zh-CN" altLang="en-US" sz="2000" dirty="0" smtClean="0"/>
              <a:t>创建制图表达</a:t>
            </a:r>
            <a:r>
              <a:rPr lang="en-US" altLang="zh-CN" sz="2000" dirty="0" smtClean="0"/>
              <a:t>/representations_1.mxd</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9" name="Rectangle 2"/>
          <p:cNvSpPr txBox="1">
            <a:spLocks noChangeArrowheads="1"/>
          </p:cNvSpPr>
          <p:nvPr/>
        </p:nvSpPr>
        <p:spPr>
          <a:xfrm>
            <a:off x="914400" y="692150"/>
            <a:ext cx="8229600" cy="11430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smtClean="0">
                <a:ln>
                  <a:noFill/>
                </a:ln>
                <a:solidFill>
                  <a:schemeClr val="tx1"/>
                </a:solidFill>
                <a:effectLst/>
                <a:uLnTx/>
                <a:uFillTx/>
                <a:latin typeface="+mj-lt"/>
                <a:ea typeface="+mj-ea"/>
                <a:cs typeface="+mj-cs"/>
              </a:rPr>
              <a:t>制图表达</a:t>
            </a:r>
            <a:r>
              <a:rPr kumimoji="0" lang="en-US" altLang="zh-CN" sz="4400" b="0" i="0" u="none" strike="noStrike" kern="1200" cap="none" spc="0" normalizeH="0" baseline="0" noProof="0" dirty="0" smtClean="0">
                <a:ln>
                  <a:noFill/>
                </a:ln>
                <a:solidFill>
                  <a:schemeClr val="tx1"/>
                </a:solidFill>
                <a:effectLst/>
                <a:uLnTx/>
                <a:uFillTx/>
                <a:latin typeface="+mj-lt"/>
                <a:ea typeface="+mj-ea"/>
                <a:cs typeface="+mj-cs"/>
              </a:rPr>
              <a:t>---</a:t>
            </a:r>
            <a:r>
              <a:rPr kumimoji="0" lang="zh-CN" altLang="en-US" sz="3600" b="0" i="0" u="none" strike="noStrike" kern="1200" cap="none" spc="0" normalizeH="0" baseline="0" noProof="0" dirty="0" smtClean="0">
                <a:ln>
                  <a:noFill/>
                </a:ln>
                <a:solidFill>
                  <a:schemeClr val="tx1"/>
                </a:solidFill>
                <a:effectLst/>
                <a:uLnTx/>
                <a:uFillTx/>
                <a:latin typeface="+mj-lt"/>
                <a:ea typeface="+mj-ea"/>
                <a:cs typeface="+mj-cs"/>
              </a:rPr>
              <a:t>练习</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TextBox 9"/>
          <p:cNvSpPr txBox="1"/>
          <p:nvPr/>
        </p:nvSpPr>
        <p:spPr>
          <a:xfrm>
            <a:off x="323528" y="1412776"/>
            <a:ext cx="5491953" cy="523220"/>
          </a:xfrm>
          <a:prstGeom prst="rect">
            <a:avLst/>
          </a:prstGeom>
          <a:noFill/>
        </p:spPr>
        <p:txBody>
          <a:bodyPr wrap="none" rtlCol="0">
            <a:spAutoFit/>
          </a:bodyPr>
          <a:lstStyle/>
          <a:p>
            <a:r>
              <a:rPr lang="zh-CN" altLang="en-US" sz="2800" b="1" dirty="0" smtClean="0"/>
              <a:t>在 </a:t>
            </a:r>
            <a:r>
              <a:rPr lang="en-US" altLang="zh-CN" sz="2800" b="1" dirty="0" err="1" smtClean="0"/>
              <a:t>ArcMap</a:t>
            </a:r>
            <a:r>
              <a:rPr lang="en-US" altLang="zh-CN" sz="2800" b="1" dirty="0" smtClean="0"/>
              <a:t> </a:t>
            </a:r>
            <a:r>
              <a:rPr lang="zh-CN" altLang="en-US" sz="2800" b="1" dirty="0" smtClean="0"/>
              <a:t>中创建要素类制图表达</a:t>
            </a:r>
            <a:endParaRPr lang="zh-CN" altLang="en-US" sz="2800" dirty="0"/>
          </a:p>
        </p:txBody>
      </p:sp>
      <p:sp>
        <p:nvSpPr>
          <p:cNvPr id="7" name="TextBox 6"/>
          <p:cNvSpPr txBox="1"/>
          <p:nvPr/>
        </p:nvSpPr>
        <p:spPr>
          <a:xfrm>
            <a:off x="323528" y="1988840"/>
            <a:ext cx="8568952" cy="43858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en-US" altLang="zh-CN" sz="2000" dirty="0" smtClean="0"/>
              <a:t>1</a:t>
            </a:r>
            <a:r>
              <a:rPr lang="zh-CN" altLang="en-US" sz="2000" dirty="0" smtClean="0"/>
              <a:t>、加载数据</a:t>
            </a:r>
            <a:endParaRPr lang="en-US" altLang="zh-CN" sz="2000" dirty="0" smtClean="0"/>
          </a:p>
          <a:p>
            <a:pPr>
              <a:lnSpc>
                <a:spcPct val="150000"/>
              </a:lnSpc>
            </a:pPr>
            <a:r>
              <a:rPr lang="en-US" altLang="zh-CN" sz="2000" dirty="0" smtClean="0"/>
              <a:t>2</a:t>
            </a:r>
            <a:r>
              <a:rPr lang="zh-CN" altLang="en-US" sz="2000" dirty="0" smtClean="0"/>
              <a:t>、内容列表中，右键选择</a:t>
            </a:r>
            <a:r>
              <a:rPr lang="en-US" altLang="zh-CN" sz="2000" dirty="0" err="1" smtClean="0"/>
              <a:t>RoadL</a:t>
            </a:r>
            <a:r>
              <a:rPr lang="en-US" altLang="zh-CN" sz="2000" dirty="0" smtClean="0">
                <a:sym typeface="Wingdings" pitchFamily="2" charset="2"/>
              </a:rPr>
              <a:t></a:t>
            </a:r>
            <a:r>
              <a:rPr lang="zh-CN" altLang="en-US" sz="2000" dirty="0" smtClean="0"/>
              <a:t>将符号系统转换为制图表达</a:t>
            </a:r>
            <a:endParaRPr lang="en-US" altLang="zh-CN" sz="2000" dirty="0" smtClean="0"/>
          </a:p>
          <a:p>
            <a:pPr>
              <a:lnSpc>
                <a:spcPct val="150000"/>
              </a:lnSpc>
            </a:pPr>
            <a:r>
              <a:rPr lang="en-US" altLang="zh-CN" sz="2000" dirty="0" smtClean="0"/>
              <a:t>3</a:t>
            </a:r>
            <a:r>
              <a:rPr lang="zh-CN" altLang="en-US" sz="2000" dirty="0" smtClean="0"/>
              <a:t>、检查所有默认设置，然后单击转换。 </a:t>
            </a:r>
          </a:p>
          <a:p>
            <a:pPr lvl="1">
              <a:lnSpc>
                <a:spcPct val="150000"/>
              </a:lnSpc>
              <a:buFont typeface="Wingdings" pitchFamily="2" charset="2"/>
              <a:buChar char="ü"/>
            </a:pPr>
            <a:r>
              <a:rPr lang="en-US" altLang="zh-CN" dirty="0" err="1" smtClean="0"/>
              <a:t>RuleID</a:t>
            </a:r>
            <a:r>
              <a:rPr lang="en-US" altLang="zh-CN" dirty="0" smtClean="0"/>
              <a:t> </a:t>
            </a:r>
            <a:r>
              <a:rPr lang="zh-CN" altLang="en-US" dirty="0" smtClean="0"/>
              <a:t>字段是一个将为参考特定制图表达规则（用于指示制图表达的符号化方式）的要素存储整数值的字段名称。此字段的默认名称为 </a:t>
            </a:r>
            <a:r>
              <a:rPr lang="en-US" altLang="zh-CN" dirty="0" err="1" smtClean="0"/>
              <a:t>RuleID</a:t>
            </a:r>
            <a:r>
              <a:rPr lang="zh-CN" altLang="en-US" dirty="0" smtClean="0"/>
              <a:t>。 </a:t>
            </a:r>
          </a:p>
          <a:p>
            <a:pPr lvl="1">
              <a:lnSpc>
                <a:spcPct val="150000"/>
              </a:lnSpc>
              <a:buFont typeface="Wingdings" pitchFamily="2" charset="2"/>
              <a:buChar char="ü"/>
            </a:pPr>
            <a:r>
              <a:rPr lang="zh-CN" altLang="en-US" dirty="0" smtClean="0"/>
              <a:t>覆盖字段用于存储对要素的制图表达规则所执行的所有覆盖。它属于 </a:t>
            </a:r>
            <a:r>
              <a:rPr lang="en-US" altLang="zh-CN" dirty="0" smtClean="0"/>
              <a:t>BLOB </a:t>
            </a:r>
            <a:r>
              <a:rPr lang="zh-CN" altLang="en-US" dirty="0" smtClean="0"/>
              <a:t>字段类型。此字段的默认名称为“覆盖”。 </a:t>
            </a:r>
          </a:p>
          <a:p>
            <a:pPr lvl="1">
              <a:lnSpc>
                <a:spcPct val="150000"/>
              </a:lnSpc>
              <a:buFont typeface="Wingdings" pitchFamily="2" charset="2"/>
              <a:buChar char="ü"/>
            </a:pPr>
            <a:r>
              <a:rPr lang="zh-CN" altLang="en-US" dirty="0" smtClean="0"/>
              <a:t>编辑制图表达几何时的行为属性可指示 </a:t>
            </a:r>
            <a:r>
              <a:rPr lang="en-US" altLang="zh-CN" dirty="0" err="1" smtClean="0"/>
              <a:t>ArcGIS</a:t>
            </a:r>
            <a:r>
              <a:rPr lang="en-US" altLang="zh-CN" dirty="0" smtClean="0"/>
              <a:t> </a:t>
            </a:r>
            <a:r>
              <a:rPr lang="zh-CN" altLang="en-US" dirty="0" smtClean="0"/>
              <a:t>使用制图表达编辑工具所做的几何编辑的存储位置。这些更改可存储在要素类的 </a:t>
            </a:r>
            <a:r>
              <a:rPr lang="en-US" altLang="zh-CN" dirty="0" smtClean="0"/>
              <a:t>Override </a:t>
            </a:r>
            <a:r>
              <a:rPr lang="zh-CN" altLang="en-US" dirty="0" smtClean="0"/>
              <a:t>字段或 </a:t>
            </a:r>
            <a:r>
              <a:rPr lang="en-US" altLang="zh-CN" dirty="0" smtClean="0"/>
              <a:t>Shape </a:t>
            </a:r>
            <a:r>
              <a:rPr lang="zh-CN" altLang="en-US" dirty="0" smtClean="0"/>
              <a:t>字段中。</a:t>
            </a:r>
            <a:endParaRPr lang="zh-CN" altLang="en-US" sz="2000" dirty="0"/>
          </a:p>
        </p:txBody>
      </p:sp>
      <p:pic>
        <p:nvPicPr>
          <p:cNvPr id="11" name="Picture 2"/>
          <p:cNvPicPr>
            <a:picLocks noChangeAspect="1" noChangeArrowheads="1"/>
          </p:cNvPicPr>
          <p:nvPr/>
        </p:nvPicPr>
        <p:blipFill>
          <a:blip r:embed="rId3" cstate="print"/>
          <a:srcRect/>
          <a:stretch>
            <a:fillRect/>
          </a:stretch>
        </p:blipFill>
        <p:spPr bwMode="auto">
          <a:xfrm>
            <a:off x="755576" y="1988840"/>
            <a:ext cx="4358346" cy="4248472"/>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5148064" y="2276872"/>
            <a:ext cx="2736304" cy="384468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box(in)">
                                      <p:cBhvr>
                                        <p:cTn id="11"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9" name="Rectangle 2"/>
          <p:cNvSpPr txBox="1">
            <a:spLocks noChangeArrowheads="1"/>
          </p:cNvSpPr>
          <p:nvPr/>
        </p:nvSpPr>
        <p:spPr>
          <a:xfrm>
            <a:off x="914400" y="692150"/>
            <a:ext cx="8229600" cy="11430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smtClean="0">
                <a:ln>
                  <a:noFill/>
                </a:ln>
                <a:solidFill>
                  <a:schemeClr val="tx1"/>
                </a:solidFill>
                <a:effectLst/>
                <a:uLnTx/>
                <a:uFillTx/>
                <a:latin typeface="+mj-lt"/>
                <a:ea typeface="+mj-ea"/>
                <a:cs typeface="+mj-cs"/>
              </a:rPr>
              <a:t>制图表达</a:t>
            </a:r>
            <a:r>
              <a:rPr kumimoji="0" lang="en-US" altLang="zh-CN" sz="4400" b="0" i="0" u="none" strike="noStrike" kern="1200" cap="none" spc="0" normalizeH="0" baseline="0" noProof="0" dirty="0" smtClean="0">
                <a:ln>
                  <a:noFill/>
                </a:ln>
                <a:solidFill>
                  <a:schemeClr val="tx1"/>
                </a:solidFill>
                <a:effectLst/>
                <a:uLnTx/>
                <a:uFillTx/>
                <a:latin typeface="+mj-lt"/>
                <a:ea typeface="+mj-ea"/>
                <a:cs typeface="+mj-cs"/>
              </a:rPr>
              <a:t>---</a:t>
            </a:r>
            <a:r>
              <a:rPr kumimoji="0" lang="zh-CN" altLang="en-US" sz="3600" b="0" i="0" u="none" strike="noStrike" kern="1200" cap="none" spc="0" normalizeH="0" baseline="0" noProof="0" dirty="0" smtClean="0">
                <a:ln>
                  <a:noFill/>
                </a:ln>
                <a:solidFill>
                  <a:schemeClr val="tx1"/>
                </a:solidFill>
                <a:effectLst/>
                <a:uLnTx/>
                <a:uFillTx/>
                <a:latin typeface="+mj-lt"/>
                <a:ea typeface="+mj-ea"/>
                <a:cs typeface="+mj-cs"/>
              </a:rPr>
              <a:t>练习</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TextBox 6"/>
          <p:cNvSpPr txBox="1"/>
          <p:nvPr/>
        </p:nvSpPr>
        <p:spPr>
          <a:xfrm>
            <a:off x="323528" y="1988840"/>
            <a:ext cx="8568952" cy="433836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en-US" altLang="zh-CN" sz="2000" dirty="0" smtClean="0"/>
              <a:t>4</a:t>
            </a:r>
            <a:r>
              <a:rPr lang="zh-CN" altLang="en-US" sz="2000" dirty="0" smtClean="0"/>
              <a:t>、为下列图层重复步骤 </a:t>
            </a:r>
            <a:r>
              <a:rPr lang="en-US" altLang="zh-CN" sz="2000" dirty="0" smtClean="0"/>
              <a:t>2</a:t>
            </a:r>
            <a:r>
              <a:rPr lang="zh-CN" altLang="en-US" sz="2000" dirty="0" smtClean="0"/>
              <a:t>和步骤 </a:t>
            </a:r>
            <a:r>
              <a:rPr lang="en-US" altLang="zh-CN" sz="2000" dirty="0" smtClean="0"/>
              <a:t>3</a:t>
            </a:r>
            <a:r>
              <a:rPr lang="zh-CN" altLang="en-US" sz="2000" dirty="0" smtClean="0"/>
              <a:t>： </a:t>
            </a:r>
          </a:p>
          <a:p>
            <a:pPr lvl="2">
              <a:lnSpc>
                <a:spcPct val="150000"/>
              </a:lnSpc>
            </a:pPr>
            <a:r>
              <a:rPr lang="en-US" altLang="zh-CN" sz="2000" dirty="0" err="1" smtClean="0"/>
              <a:t>RailroadL</a:t>
            </a:r>
            <a:r>
              <a:rPr lang="en-US" altLang="zh-CN" sz="2000" dirty="0" smtClean="0"/>
              <a:t> </a:t>
            </a:r>
          </a:p>
          <a:p>
            <a:pPr lvl="2">
              <a:lnSpc>
                <a:spcPct val="150000"/>
              </a:lnSpc>
            </a:pPr>
            <a:r>
              <a:rPr lang="en-US" altLang="zh-CN" sz="2000" dirty="0" err="1" smtClean="0"/>
              <a:t>TrailL</a:t>
            </a:r>
            <a:r>
              <a:rPr lang="en-US" altLang="zh-CN" sz="2000" dirty="0" smtClean="0"/>
              <a:t> </a:t>
            </a:r>
          </a:p>
          <a:p>
            <a:pPr lvl="2">
              <a:lnSpc>
                <a:spcPct val="150000"/>
              </a:lnSpc>
            </a:pPr>
            <a:r>
              <a:rPr lang="en-US" altLang="zh-CN" sz="2000" dirty="0" err="1" smtClean="0"/>
              <a:t>HydroL</a:t>
            </a:r>
            <a:r>
              <a:rPr lang="en-US" altLang="zh-CN" sz="2000" dirty="0" smtClean="0"/>
              <a:t> </a:t>
            </a:r>
          </a:p>
          <a:p>
            <a:pPr lvl="2">
              <a:lnSpc>
                <a:spcPct val="150000"/>
              </a:lnSpc>
            </a:pPr>
            <a:r>
              <a:rPr lang="en-US" altLang="zh-CN" sz="2000" dirty="0" err="1" smtClean="0"/>
              <a:t>BuildingA</a:t>
            </a:r>
            <a:r>
              <a:rPr lang="en-US" altLang="zh-CN" sz="2000" dirty="0" smtClean="0"/>
              <a:t> </a:t>
            </a:r>
          </a:p>
          <a:p>
            <a:pPr lvl="2">
              <a:lnSpc>
                <a:spcPct val="150000"/>
              </a:lnSpc>
            </a:pPr>
            <a:r>
              <a:rPr lang="en-US" altLang="zh-CN" sz="2000" dirty="0" err="1" smtClean="0"/>
              <a:t>WetlandsA</a:t>
            </a:r>
            <a:r>
              <a:rPr lang="en-US" altLang="zh-CN" sz="2000" dirty="0" smtClean="0"/>
              <a:t> </a:t>
            </a:r>
          </a:p>
          <a:p>
            <a:pPr>
              <a:lnSpc>
                <a:spcPct val="150000"/>
              </a:lnSpc>
            </a:pPr>
            <a:r>
              <a:rPr lang="en-US" altLang="zh-CN" sz="2000" dirty="0" smtClean="0"/>
              <a:t>5</a:t>
            </a:r>
            <a:r>
              <a:rPr lang="zh-CN" altLang="en-US" sz="2000" dirty="0" smtClean="0"/>
              <a:t>、在完成新图层与原始图层之间的比较后，按住 </a:t>
            </a:r>
            <a:r>
              <a:rPr lang="en-US" altLang="zh-CN" sz="2000" dirty="0" smtClean="0"/>
              <a:t>CTRL </a:t>
            </a:r>
            <a:r>
              <a:rPr lang="zh-CN" altLang="en-US" sz="2000" dirty="0" smtClean="0"/>
              <a:t>键并在内容列表中单击这</a:t>
            </a:r>
            <a:r>
              <a:rPr lang="zh-CN" altLang="en-US" sz="2000" b="1" dirty="0" smtClean="0"/>
              <a:t>六个原始图层</a:t>
            </a:r>
            <a:r>
              <a:rPr lang="zh-CN" altLang="en-US" sz="2000" dirty="0" smtClean="0"/>
              <a:t>来选定它们。右键单击任意一个所选图层，再单击移除，从地图中删除这些图层。 </a:t>
            </a:r>
          </a:p>
        </p:txBody>
      </p:sp>
      <p:sp>
        <p:nvSpPr>
          <p:cNvPr id="11" name="TextBox 10"/>
          <p:cNvSpPr txBox="1"/>
          <p:nvPr/>
        </p:nvSpPr>
        <p:spPr>
          <a:xfrm>
            <a:off x="323528" y="1412776"/>
            <a:ext cx="5491953" cy="523220"/>
          </a:xfrm>
          <a:prstGeom prst="rect">
            <a:avLst/>
          </a:prstGeom>
          <a:noFill/>
        </p:spPr>
        <p:txBody>
          <a:bodyPr wrap="none" rtlCol="0">
            <a:spAutoFit/>
          </a:bodyPr>
          <a:lstStyle/>
          <a:p>
            <a:r>
              <a:rPr lang="zh-CN" altLang="en-US" sz="2800" b="1" dirty="0" smtClean="0"/>
              <a:t>在 </a:t>
            </a:r>
            <a:r>
              <a:rPr lang="en-US" altLang="zh-CN" sz="2800" b="1" dirty="0" err="1" smtClean="0"/>
              <a:t>ArcMap</a:t>
            </a:r>
            <a:r>
              <a:rPr lang="en-US" altLang="zh-CN" sz="2800" b="1" dirty="0" smtClean="0"/>
              <a:t> </a:t>
            </a:r>
            <a:r>
              <a:rPr lang="zh-CN" altLang="en-US" sz="2800" b="1" dirty="0" smtClean="0"/>
              <a:t>中创建要素类制图表达</a:t>
            </a:r>
            <a:endParaRPr lang="zh-CN" altLang="en-US" sz="2800" dirty="0"/>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9" name="Rectangle 2"/>
          <p:cNvSpPr txBox="1">
            <a:spLocks noChangeArrowheads="1"/>
          </p:cNvSpPr>
          <p:nvPr/>
        </p:nvSpPr>
        <p:spPr>
          <a:xfrm>
            <a:off x="914400" y="692150"/>
            <a:ext cx="8229600" cy="11430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smtClean="0">
                <a:ln>
                  <a:noFill/>
                </a:ln>
                <a:solidFill>
                  <a:schemeClr val="tx1"/>
                </a:solidFill>
                <a:effectLst/>
                <a:uLnTx/>
                <a:uFillTx/>
                <a:latin typeface="+mj-lt"/>
                <a:ea typeface="+mj-ea"/>
                <a:cs typeface="+mj-cs"/>
              </a:rPr>
              <a:t>制图表达</a:t>
            </a:r>
            <a:r>
              <a:rPr kumimoji="0" lang="en-US" altLang="zh-CN" sz="4400" b="0" i="0" u="none" strike="noStrike" kern="1200" cap="none" spc="0" normalizeH="0" baseline="0" noProof="0" dirty="0" smtClean="0">
                <a:ln>
                  <a:noFill/>
                </a:ln>
                <a:solidFill>
                  <a:schemeClr val="tx1"/>
                </a:solidFill>
                <a:effectLst/>
                <a:uLnTx/>
                <a:uFillTx/>
                <a:latin typeface="+mj-lt"/>
                <a:ea typeface="+mj-ea"/>
                <a:cs typeface="+mj-cs"/>
              </a:rPr>
              <a:t>---</a:t>
            </a:r>
            <a:r>
              <a:rPr kumimoji="0" lang="zh-CN" altLang="en-US" sz="3600" b="0" i="0" u="none" strike="noStrike" kern="1200" cap="none" spc="0" normalizeH="0" baseline="0" noProof="0" dirty="0" smtClean="0">
                <a:ln>
                  <a:noFill/>
                </a:ln>
                <a:solidFill>
                  <a:schemeClr val="tx1"/>
                </a:solidFill>
                <a:effectLst/>
                <a:uLnTx/>
                <a:uFillTx/>
                <a:latin typeface="+mj-lt"/>
                <a:ea typeface="+mj-ea"/>
                <a:cs typeface="+mj-cs"/>
              </a:rPr>
              <a:t>练习</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TextBox 6"/>
          <p:cNvSpPr txBox="1"/>
          <p:nvPr/>
        </p:nvSpPr>
        <p:spPr>
          <a:xfrm>
            <a:off x="323528" y="1988840"/>
            <a:ext cx="8568952" cy="193899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en-US" altLang="zh-CN" sz="2000" dirty="0" smtClean="0"/>
              <a:t>1</a:t>
            </a:r>
            <a:r>
              <a:rPr lang="zh-CN" altLang="en-US" sz="2000" dirty="0" smtClean="0"/>
              <a:t>、右键某要素类</a:t>
            </a:r>
            <a:endParaRPr lang="en-US" altLang="zh-CN" sz="2000" dirty="0" smtClean="0"/>
          </a:p>
          <a:p>
            <a:pPr>
              <a:lnSpc>
                <a:spcPct val="150000"/>
              </a:lnSpc>
            </a:pPr>
            <a:r>
              <a:rPr lang="en-US" altLang="zh-CN" sz="2000" dirty="0" smtClean="0"/>
              <a:t>2</a:t>
            </a:r>
            <a:r>
              <a:rPr lang="zh-CN" altLang="en-US" sz="2000" dirty="0" smtClean="0"/>
              <a:t>、属性</a:t>
            </a:r>
            <a:endParaRPr lang="en-US" altLang="zh-CN" sz="2000" dirty="0" smtClean="0"/>
          </a:p>
          <a:p>
            <a:pPr>
              <a:lnSpc>
                <a:spcPct val="150000"/>
              </a:lnSpc>
            </a:pPr>
            <a:r>
              <a:rPr lang="en-US" altLang="zh-CN" sz="2000" dirty="0" smtClean="0"/>
              <a:t>3</a:t>
            </a:r>
            <a:r>
              <a:rPr lang="zh-CN" altLang="en-US" sz="2000" dirty="0" smtClean="0"/>
              <a:t>、制图表达</a:t>
            </a:r>
            <a:endParaRPr lang="en-US" altLang="zh-CN" sz="2000" dirty="0" smtClean="0"/>
          </a:p>
          <a:p>
            <a:pPr>
              <a:lnSpc>
                <a:spcPct val="150000"/>
              </a:lnSpc>
            </a:pPr>
            <a:r>
              <a:rPr lang="en-US" altLang="zh-CN" sz="2000" dirty="0" smtClean="0"/>
              <a:t>4</a:t>
            </a:r>
            <a:r>
              <a:rPr lang="zh-CN" altLang="en-US" sz="2000" dirty="0" smtClean="0"/>
              <a:t>、新建</a:t>
            </a:r>
          </a:p>
        </p:txBody>
      </p:sp>
      <p:sp>
        <p:nvSpPr>
          <p:cNvPr id="11" name="TextBox 10"/>
          <p:cNvSpPr txBox="1"/>
          <p:nvPr/>
        </p:nvSpPr>
        <p:spPr>
          <a:xfrm>
            <a:off x="323528" y="1412776"/>
            <a:ext cx="5922712" cy="523220"/>
          </a:xfrm>
          <a:prstGeom prst="rect">
            <a:avLst/>
          </a:prstGeom>
          <a:noFill/>
        </p:spPr>
        <p:txBody>
          <a:bodyPr wrap="none" rtlCol="0">
            <a:spAutoFit/>
          </a:bodyPr>
          <a:lstStyle/>
          <a:p>
            <a:r>
              <a:rPr lang="zh-CN" altLang="en-US" sz="2800" b="1" dirty="0" smtClean="0"/>
              <a:t>在 </a:t>
            </a:r>
            <a:r>
              <a:rPr lang="en-US" altLang="zh-CN" sz="2800" b="1" dirty="0" err="1" smtClean="0"/>
              <a:t>ArcCatalog</a:t>
            </a:r>
            <a:r>
              <a:rPr lang="en-US" altLang="zh-CN" sz="2800" b="1" dirty="0" smtClean="0"/>
              <a:t> </a:t>
            </a:r>
            <a:r>
              <a:rPr lang="zh-CN" altLang="en-US" sz="2800" b="1" dirty="0" smtClean="0"/>
              <a:t>中创建要素类制图表达</a:t>
            </a:r>
            <a:endParaRPr lang="zh-CN" altLang="en-US" sz="2800" dirty="0"/>
          </a:p>
        </p:txBody>
      </p:sp>
      <p:pic>
        <p:nvPicPr>
          <p:cNvPr id="2050" name="Picture 2"/>
          <p:cNvPicPr>
            <a:picLocks noChangeAspect="1" noChangeArrowheads="1"/>
          </p:cNvPicPr>
          <p:nvPr/>
        </p:nvPicPr>
        <p:blipFill>
          <a:blip r:embed="rId3" cstate="print"/>
          <a:srcRect/>
          <a:stretch>
            <a:fillRect/>
          </a:stretch>
        </p:blipFill>
        <p:spPr bwMode="auto">
          <a:xfrm>
            <a:off x="1115616" y="2579252"/>
            <a:ext cx="6480720" cy="427874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9" name="Rectangle 2"/>
          <p:cNvSpPr txBox="1">
            <a:spLocks noChangeArrowheads="1"/>
          </p:cNvSpPr>
          <p:nvPr/>
        </p:nvSpPr>
        <p:spPr>
          <a:xfrm>
            <a:off x="914400" y="692150"/>
            <a:ext cx="8229600" cy="11430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smtClean="0">
                <a:ln>
                  <a:noFill/>
                </a:ln>
                <a:solidFill>
                  <a:schemeClr val="tx1"/>
                </a:solidFill>
                <a:effectLst/>
                <a:uLnTx/>
                <a:uFillTx/>
                <a:latin typeface="+mj-lt"/>
                <a:ea typeface="+mj-ea"/>
                <a:cs typeface="+mj-cs"/>
              </a:rPr>
              <a:t>制图表达</a:t>
            </a:r>
            <a:r>
              <a:rPr kumimoji="0" lang="en-US" altLang="zh-CN" sz="4400" b="0" i="0" u="none" strike="noStrike" kern="1200" cap="none" spc="0" normalizeH="0" baseline="0" noProof="0" dirty="0" smtClean="0">
                <a:ln>
                  <a:noFill/>
                </a:ln>
                <a:solidFill>
                  <a:schemeClr val="tx1"/>
                </a:solidFill>
                <a:effectLst/>
                <a:uLnTx/>
                <a:uFillTx/>
                <a:latin typeface="+mj-lt"/>
                <a:ea typeface="+mj-ea"/>
                <a:cs typeface="+mj-cs"/>
              </a:rPr>
              <a:t>---</a:t>
            </a:r>
            <a:r>
              <a:rPr kumimoji="0" lang="zh-CN" altLang="en-US" sz="3600" b="0" i="0" u="none" strike="noStrike" kern="1200" cap="none" spc="0" normalizeH="0" baseline="0" noProof="0" dirty="0" smtClean="0">
                <a:ln>
                  <a:noFill/>
                </a:ln>
                <a:solidFill>
                  <a:schemeClr val="tx1"/>
                </a:solidFill>
                <a:effectLst/>
                <a:uLnTx/>
                <a:uFillTx/>
                <a:latin typeface="+mj-lt"/>
                <a:ea typeface="+mj-ea"/>
                <a:cs typeface="+mj-cs"/>
              </a:rPr>
              <a:t>练习</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TextBox 6"/>
          <p:cNvSpPr txBox="1"/>
          <p:nvPr/>
        </p:nvSpPr>
        <p:spPr>
          <a:xfrm>
            <a:off x="323528" y="1988840"/>
            <a:ext cx="8568952" cy="50629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en-US" altLang="zh-CN" sz="2000" dirty="0" smtClean="0"/>
              <a:t>1</a:t>
            </a:r>
            <a:r>
              <a:rPr lang="zh-CN" altLang="en-US" sz="2000" dirty="0" smtClean="0"/>
              <a:t>、选择</a:t>
            </a:r>
            <a:r>
              <a:rPr lang="en-US" altLang="zh-CN" sz="2000" dirty="0" err="1" smtClean="0"/>
              <a:t>BuildingP_Rep</a:t>
            </a:r>
            <a:r>
              <a:rPr lang="zh-CN" altLang="en-US" sz="2000" dirty="0" smtClean="0"/>
              <a:t>，属性</a:t>
            </a:r>
            <a:r>
              <a:rPr lang="en-US" altLang="zh-CN" sz="2000" dirty="0" smtClean="0">
                <a:sym typeface="Wingdings" pitchFamily="2" charset="2"/>
              </a:rPr>
              <a:t></a:t>
            </a:r>
            <a:r>
              <a:rPr lang="zh-CN" altLang="en-US" sz="2000" dirty="0" smtClean="0"/>
              <a:t>符号系统</a:t>
            </a:r>
            <a:r>
              <a:rPr lang="en-US" altLang="zh-CN" sz="2000" dirty="0" smtClean="0">
                <a:sym typeface="Wingdings" pitchFamily="2" charset="2"/>
              </a:rPr>
              <a:t></a:t>
            </a:r>
            <a:endParaRPr lang="zh-CN" altLang="en-US" sz="2000" dirty="0" smtClean="0"/>
          </a:p>
        </p:txBody>
      </p:sp>
      <p:sp>
        <p:nvSpPr>
          <p:cNvPr id="11" name="TextBox 10"/>
          <p:cNvSpPr txBox="1"/>
          <p:nvPr/>
        </p:nvSpPr>
        <p:spPr>
          <a:xfrm>
            <a:off x="323528" y="1412776"/>
            <a:ext cx="3057247"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2800" b="1" dirty="0" smtClean="0"/>
              <a:t>处理制图表达规则</a:t>
            </a:r>
            <a:endParaRPr lang="zh-CN" altLang="en-US" sz="2800" b="1" dirty="0"/>
          </a:p>
        </p:txBody>
      </p:sp>
      <p:pic>
        <p:nvPicPr>
          <p:cNvPr id="3074" name="Picture 2"/>
          <p:cNvPicPr>
            <a:picLocks noChangeAspect="1" noChangeArrowheads="1"/>
          </p:cNvPicPr>
          <p:nvPr/>
        </p:nvPicPr>
        <p:blipFill>
          <a:blip r:embed="rId3" cstate="print"/>
          <a:srcRect/>
          <a:stretch>
            <a:fillRect/>
          </a:stretch>
        </p:blipFill>
        <p:spPr bwMode="auto">
          <a:xfrm>
            <a:off x="1907704" y="2636912"/>
            <a:ext cx="5112568" cy="387315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9" name="Rectangle 2"/>
          <p:cNvSpPr txBox="1">
            <a:spLocks noChangeArrowheads="1"/>
          </p:cNvSpPr>
          <p:nvPr/>
        </p:nvSpPr>
        <p:spPr>
          <a:xfrm>
            <a:off x="914400" y="692150"/>
            <a:ext cx="8229600" cy="11430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smtClean="0">
                <a:ln>
                  <a:noFill/>
                </a:ln>
                <a:solidFill>
                  <a:schemeClr val="tx1"/>
                </a:solidFill>
                <a:effectLst/>
                <a:uLnTx/>
                <a:uFillTx/>
                <a:latin typeface="+mj-lt"/>
                <a:ea typeface="+mj-ea"/>
                <a:cs typeface="+mj-cs"/>
              </a:rPr>
              <a:t>制图表达</a:t>
            </a:r>
            <a:r>
              <a:rPr kumimoji="0" lang="en-US" altLang="zh-CN" sz="4400" b="0" i="0" u="none" strike="noStrike" kern="1200" cap="none" spc="0" normalizeH="0" baseline="0" noProof="0" dirty="0" smtClean="0">
                <a:ln>
                  <a:noFill/>
                </a:ln>
                <a:solidFill>
                  <a:schemeClr val="tx1"/>
                </a:solidFill>
                <a:effectLst/>
                <a:uLnTx/>
                <a:uFillTx/>
                <a:latin typeface="+mj-lt"/>
                <a:ea typeface="+mj-ea"/>
                <a:cs typeface="+mj-cs"/>
              </a:rPr>
              <a:t>---</a:t>
            </a:r>
            <a:r>
              <a:rPr kumimoji="0" lang="zh-CN" altLang="en-US" sz="3600" b="0" i="0" u="none" strike="noStrike" kern="1200" cap="none" spc="0" normalizeH="0" baseline="0" noProof="0" dirty="0" smtClean="0">
                <a:ln>
                  <a:noFill/>
                </a:ln>
                <a:solidFill>
                  <a:schemeClr val="tx1"/>
                </a:solidFill>
                <a:effectLst/>
                <a:uLnTx/>
                <a:uFillTx/>
                <a:latin typeface="+mj-lt"/>
                <a:ea typeface="+mj-ea"/>
                <a:cs typeface="+mj-cs"/>
              </a:rPr>
              <a:t>练习</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TextBox 6"/>
          <p:cNvSpPr txBox="1"/>
          <p:nvPr/>
        </p:nvSpPr>
        <p:spPr>
          <a:xfrm>
            <a:off x="323528" y="1988840"/>
            <a:ext cx="8568952" cy="50629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en-US" altLang="zh-CN" sz="2000" dirty="0" smtClean="0"/>
              <a:t>1</a:t>
            </a:r>
            <a:r>
              <a:rPr lang="zh-CN" altLang="en-US" sz="2000" dirty="0" smtClean="0"/>
              <a:t>、选择</a:t>
            </a:r>
            <a:r>
              <a:rPr lang="en-US" altLang="zh-CN" sz="2000" dirty="0" err="1" smtClean="0"/>
              <a:t>BuildingP_Rep</a:t>
            </a:r>
            <a:r>
              <a:rPr lang="zh-CN" altLang="en-US" sz="2000" dirty="0" smtClean="0"/>
              <a:t>，属性</a:t>
            </a:r>
            <a:r>
              <a:rPr lang="en-US" altLang="zh-CN" sz="2000" dirty="0" smtClean="0">
                <a:sym typeface="Wingdings" pitchFamily="2" charset="2"/>
              </a:rPr>
              <a:t></a:t>
            </a:r>
            <a:r>
              <a:rPr lang="zh-CN" altLang="en-US" sz="2000" dirty="0" smtClean="0"/>
              <a:t>符号系统</a:t>
            </a:r>
            <a:r>
              <a:rPr lang="en-US" altLang="zh-CN" sz="2000" dirty="0" smtClean="0">
                <a:sym typeface="Wingdings" pitchFamily="2" charset="2"/>
              </a:rPr>
              <a:t></a:t>
            </a:r>
            <a:endParaRPr lang="zh-CN" altLang="en-US" sz="2000" dirty="0" smtClean="0"/>
          </a:p>
        </p:txBody>
      </p:sp>
      <p:sp>
        <p:nvSpPr>
          <p:cNvPr id="11" name="TextBox 10"/>
          <p:cNvSpPr txBox="1"/>
          <p:nvPr/>
        </p:nvSpPr>
        <p:spPr>
          <a:xfrm>
            <a:off x="323528" y="1412776"/>
            <a:ext cx="3057247"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2800" b="1" dirty="0" smtClean="0"/>
              <a:t>处理制图表达规则</a:t>
            </a:r>
            <a:endParaRPr lang="zh-CN" altLang="en-US" sz="2800" b="1" dirty="0"/>
          </a:p>
        </p:txBody>
      </p:sp>
      <p:pic>
        <p:nvPicPr>
          <p:cNvPr id="3074" name="Picture 2"/>
          <p:cNvPicPr>
            <a:picLocks noChangeAspect="1" noChangeArrowheads="1"/>
          </p:cNvPicPr>
          <p:nvPr/>
        </p:nvPicPr>
        <p:blipFill>
          <a:blip r:embed="rId3" cstate="print"/>
          <a:srcRect/>
          <a:stretch>
            <a:fillRect/>
          </a:stretch>
        </p:blipFill>
        <p:spPr bwMode="auto">
          <a:xfrm>
            <a:off x="395536" y="2780928"/>
            <a:ext cx="5112568" cy="3873158"/>
          </a:xfrm>
          <a:prstGeom prst="rect">
            <a:avLst/>
          </a:prstGeom>
          <a:noFill/>
          <a:ln w="9525">
            <a:noFill/>
            <a:miter lim="800000"/>
            <a:headEnd/>
            <a:tailEnd/>
          </a:ln>
        </p:spPr>
      </p:pic>
      <p:pic>
        <p:nvPicPr>
          <p:cNvPr id="4098" name="Picture 2"/>
          <p:cNvPicPr>
            <a:picLocks noChangeAspect="1" noChangeArrowheads="1"/>
          </p:cNvPicPr>
          <p:nvPr/>
        </p:nvPicPr>
        <p:blipFill>
          <a:blip r:embed="rId4" cstate="print"/>
          <a:srcRect/>
          <a:stretch>
            <a:fillRect/>
          </a:stretch>
        </p:blipFill>
        <p:spPr bwMode="auto">
          <a:xfrm>
            <a:off x="3347864" y="2848848"/>
            <a:ext cx="5292080" cy="4009152"/>
          </a:xfrm>
          <a:prstGeom prst="rect">
            <a:avLst/>
          </a:prstGeom>
          <a:noFill/>
          <a:ln w="9525">
            <a:noFill/>
            <a:miter lim="800000"/>
            <a:headEnd/>
            <a:tailEnd/>
          </a:ln>
        </p:spPr>
      </p:pic>
      <p:sp>
        <p:nvSpPr>
          <p:cNvPr id="8" name="椭圆 7"/>
          <p:cNvSpPr/>
          <p:nvPr/>
        </p:nvSpPr>
        <p:spPr>
          <a:xfrm>
            <a:off x="1475656" y="5373216"/>
            <a:ext cx="288032"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grpId="0" nodeType="clickEffect">
                                  <p:stCondLst>
                                    <p:cond delay="0"/>
                                  </p:stCondLst>
                                  <p:childTnLst>
                                    <p:anim calcmode="discrete" valueType="str">
                                      <p:cBhvr>
                                        <p:cTn id="6" dur="1000" fill="hold"/>
                                        <p:tgtEl>
                                          <p:spTgt spid="8"/>
                                        </p:tgtEl>
                                        <p:attrNameLst>
                                          <p:attrName>style.visibility</p:attrName>
                                        </p:attrNameLst>
                                      </p:cBhvr>
                                      <p:tavLst>
                                        <p:tav tm="0">
                                          <p:val>
                                            <p:strVal val="hidden"/>
                                          </p:val>
                                        </p:tav>
                                        <p:tav tm="50000">
                                          <p:val>
                                            <p:strVal val="visible"/>
                                          </p:val>
                                        </p:tav>
                                      </p:tavLst>
                                    </p:anim>
                                  </p:childTnLst>
                                </p:cTn>
                              </p:par>
                            </p:childTnLst>
                          </p:cTn>
                        </p:par>
                        <p:par>
                          <p:cTn id="7" fill="hold">
                            <p:stCondLst>
                              <p:cond delay="5000"/>
                            </p:stCondLst>
                            <p:childTnLst>
                              <p:par>
                                <p:cTn id="8" presetID="4" presetClass="entr" presetSubtype="16" fill="hold" nodeType="after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box(in)">
                                      <p:cBhvr>
                                        <p:cTn id="10"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9" name="Rectangle 2"/>
          <p:cNvSpPr txBox="1">
            <a:spLocks noChangeArrowheads="1"/>
          </p:cNvSpPr>
          <p:nvPr/>
        </p:nvSpPr>
        <p:spPr>
          <a:xfrm>
            <a:off x="914400" y="692150"/>
            <a:ext cx="8229600" cy="11430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smtClean="0">
                <a:ln>
                  <a:noFill/>
                </a:ln>
                <a:solidFill>
                  <a:schemeClr val="tx1"/>
                </a:solidFill>
                <a:effectLst/>
                <a:uLnTx/>
                <a:uFillTx/>
                <a:latin typeface="+mj-lt"/>
                <a:ea typeface="+mj-ea"/>
                <a:cs typeface="+mj-cs"/>
              </a:rPr>
              <a:t>制图表达</a:t>
            </a:r>
            <a:r>
              <a:rPr kumimoji="0" lang="en-US" altLang="zh-CN" sz="4400" b="0" i="0" u="none" strike="noStrike" kern="1200" cap="none" spc="0" normalizeH="0" baseline="0" noProof="0" dirty="0" smtClean="0">
                <a:ln>
                  <a:noFill/>
                </a:ln>
                <a:solidFill>
                  <a:schemeClr val="tx1"/>
                </a:solidFill>
                <a:effectLst/>
                <a:uLnTx/>
                <a:uFillTx/>
                <a:latin typeface="+mj-lt"/>
                <a:ea typeface="+mj-ea"/>
                <a:cs typeface="+mj-cs"/>
              </a:rPr>
              <a:t>---</a:t>
            </a:r>
            <a:r>
              <a:rPr kumimoji="0" lang="zh-CN" altLang="en-US" sz="3600" b="0" i="0" u="none" strike="noStrike" kern="1200" cap="none" spc="0" normalizeH="0" baseline="0" noProof="0" dirty="0" smtClean="0">
                <a:ln>
                  <a:noFill/>
                </a:ln>
                <a:solidFill>
                  <a:schemeClr val="tx1"/>
                </a:solidFill>
                <a:effectLst/>
                <a:uLnTx/>
                <a:uFillTx/>
                <a:latin typeface="+mj-lt"/>
                <a:ea typeface="+mj-ea"/>
                <a:cs typeface="+mj-cs"/>
              </a:rPr>
              <a:t>练习</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TextBox 6"/>
          <p:cNvSpPr txBox="1"/>
          <p:nvPr/>
        </p:nvSpPr>
        <p:spPr>
          <a:xfrm>
            <a:off x="323528" y="1988840"/>
            <a:ext cx="8568952" cy="193899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en-US" altLang="zh-CN" sz="2000" dirty="0" smtClean="0"/>
              <a:t>2</a:t>
            </a:r>
            <a:r>
              <a:rPr lang="zh-CN" altLang="en-US" sz="2000" dirty="0" smtClean="0"/>
              <a:t>、设置</a:t>
            </a:r>
            <a:r>
              <a:rPr lang="en-US" altLang="zh-CN" sz="2000" dirty="0" err="1" smtClean="0"/>
              <a:t>BuildingP_Rep</a:t>
            </a:r>
            <a:r>
              <a:rPr lang="zh-CN" altLang="en-US" sz="2000" dirty="0" smtClean="0"/>
              <a:t>为“将此图层设为唯一可选图层”</a:t>
            </a:r>
            <a:endParaRPr lang="en-US" altLang="zh-CN" sz="2000" dirty="0" smtClean="0"/>
          </a:p>
          <a:p>
            <a:pPr>
              <a:lnSpc>
                <a:spcPct val="150000"/>
              </a:lnSpc>
            </a:pPr>
            <a:r>
              <a:rPr lang="en-US" altLang="zh-CN" sz="2000" dirty="0" smtClean="0"/>
              <a:t>3</a:t>
            </a:r>
            <a:r>
              <a:rPr lang="zh-CN" altLang="en-US" sz="2000" dirty="0" smtClean="0"/>
              <a:t>、开启编辑器、制图表达工具</a:t>
            </a:r>
            <a:endParaRPr lang="en-US" altLang="zh-CN" sz="2000" dirty="0" smtClean="0"/>
          </a:p>
          <a:p>
            <a:pPr>
              <a:lnSpc>
                <a:spcPct val="150000"/>
              </a:lnSpc>
            </a:pPr>
            <a:r>
              <a:rPr lang="en-US" altLang="zh-CN" sz="2000" dirty="0" smtClean="0"/>
              <a:t>4</a:t>
            </a:r>
            <a:r>
              <a:rPr lang="zh-CN" altLang="en-US" sz="2000" dirty="0" smtClean="0"/>
              <a:t>、通过“制图表达”工具条上选择工具选择一些建筑物</a:t>
            </a:r>
            <a:endParaRPr lang="en-US" altLang="zh-CN" sz="2000" dirty="0" smtClean="0"/>
          </a:p>
          <a:p>
            <a:pPr>
              <a:lnSpc>
                <a:spcPct val="150000"/>
              </a:lnSpc>
            </a:pPr>
            <a:r>
              <a:rPr lang="en-US" altLang="zh-CN" sz="2000" dirty="0" smtClean="0"/>
              <a:t>5</a:t>
            </a:r>
            <a:r>
              <a:rPr lang="zh-CN" altLang="en-US" sz="2000" dirty="0" smtClean="0"/>
              <a:t>、查看制图表达属性</a:t>
            </a:r>
            <a:endParaRPr lang="en-US" altLang="zh-CN" sz="2000" dirty="0" smtClean="0"/>
          </a:p>
        </p:txBody>
      </p:sp>
      <p:sp>
        <p:nvSpPr>
          <p:cNvPr id="11" name="TextBox 10"/>
          <p:cNvSpPr txBox="1"/>
          <p:nvPr/>
        </p:nvSpPr>
        <p:spPr>
          <a:xfrm>
            <a:off x="323528" y="1412776"/>
            <a:ext cx="3057247"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2800" b="1" dirty="0" smtClean="0"/>
              <a:t>处理制图表达规则</a:t>
            </a:r>
            <a:endParaRPr lang="zh-CN" altLang="en-US" sz="2800" b="1" dirty="0"/>
          </a:p>
        </p:txBody>
      </p:sp>
      <p:pic>
        <p:nvPicPr>
          <p:cNvPr id="5122" name="Picture 2"/>
          <p:cNvPicPr>
            <a:picLocks noChangeAspect="1" noChangeArrowheads="1"/>
          </p:cNvPicPr>
          <p:nvPr/>
        </p:nvPicPr>
        <p:blipFill>
          <a:blip r:embed="rId3" cstate="print"/>
          <a:srcRect/>
          <a:stretch>
            <a:fillRect/>
          </a:stretch>
        </p:blipFill>
        <p:spPr bwMode="auto">
          <a:xfrm>
            <a:off x="323528" y="4221088"/>
            <a:ext cx="8472018" cy="50405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9" name="Rectangle 2"/>
          <p:cNvSpPr txBox="1">
            <a:spLocks noChangeArrowheads="1"/>
          </p:cNvSpPr>
          <p:nvPr/>
        </p:nvSpPr>
        <p:spPr>
          <a:xfrm>
            <a:off x="914400" y="692150"/>
            <a:ext cx="8229600" cy="11430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smtClean="0">
                <a:ln>
                  <a:noFill/>
                </a:ln>
                <a:solidFill>
                  <a:schemeClr val="tx1"/>
                </a:solidFill>
                <a:effectLst/>
                <a:uLnTx/>
                <a:uFillTx/>
                <a:latin typeface="+mj-lt"/>
                <a:ea typeface="+mj-ea"/>
                <a:cs typeface="+mj-cs"/>
              </a:rPr>
              <a:t>制图表达</a:t>
            </a:r>
            <a:r>
              <a:rPr kumimoji="0" lang="en-US" altLang="zh-CN" sz="4400" b="0" i="0" u="none" strike="noStrike" kern="1200" cap="none" spc="0" normalizeH="0" baseline="0" noProof="0" dirty="0" smtClean="0">
                <a:ln>
                  <a:noFill/>
                </a:ln>
                <a:solidFill>
                  <a:schemeClr val="tx1"/>
                </a:solidFill>
                <a:effectLst/>
                <a:uLnTx/>
                <a:uFillTx/>
                <a:latin typeface="+mj-lt"/>
                <a:ea typeface="+mj-ea"/>
                <a:cs typeface="+mj-cs"/>
              </a:rPr>
              <a:t>---</a:t>
            </a:r>
            <a:r>
              <a:rPr kumimoji="0" lang="zh-CN" altLang="en-US" sz="3600" b="0" i="0" u="none" strike="noStrike" kern="1200" cap="none" spc="0" normalizeH="0" baseline="0" noProof="0" dirty="0" smtClean="0">
                <a:ln>
                  <a:noFill/>
                </a:ln>
                <a:solidFill>
                  <a:schemeClr val="tx1"/>
                </a:solidFill>
                <a:effectLst/>
                <a:uLnTx/>
                <a:uFillTx/>
                <a:latin typeface="+mj-lt"/>
                <a:ea typeface="+mj-ea"/>
                <a:cs typeface="+mj-cs"/>
              </a:rPr>
              <a:t>练习</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1" name="TextBox 10"/>
          <p:cNvSpPr txBox="1"/>
          <p:nvPr/>
        </p:nvSpPr>
        <p:spPr>
          <a:xfrm>
            <a:off x="323528" y="1412776"/>
            <a:ext cx="3057247"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2800" b="1" dirty="0" smtClean="0"/>
              <a:t>处理制图表达规则</a:t>
            </a:r>
            <a:endParaRPr lang="zh-CN" altLang="en-US" sz="2800" b="1" dirty="0"/>
          </a:p>
        </p:txBody>
      </p:sp>
      <p:pic>
        <p:nvPicPr>
          <p:cNvPr id="6146" name="Picture 2"/>
          <p:cNvPicPr>
            <a:picLocks noChangeAspect="1" noChangeArrowheads="1"/>
          </p:cNvPicPr>
          <p:nvPr/>
        </p:nvPicPr>
        <p:blipFill>
          <a:blip r:embed="rId3" cstate="print"/>
          <a:srcRect/>
          <a:stretch>
            <a:fillRect/>
          </a:stretch>
        </p:blipFill>
        <p:spPr bwMode="auto">
          <a:xfrm>
            <a:off x="251520" y="1988840"/>
            <a:ext cx="4556678" cy="4476911"/>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5076056" y="2708920"/>
            <a:ext cx="3569994" cy="336805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9" name="Rectangle 2"/>
          <p:cNvSpPr txBox="1">
            <a:spLocks noChangeArrowheads="1"/>
          </p:cNvSpPr>
          <p:nvPr/>
        </p:nvSpPr>
        <p:spPr>
          <a:xfrm>
            <a:off x="914400" y="692150"/>
            <a:ext cx="8229600" cy="11430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smtClean="0">
                <a:ln>
                  <a:noFill/>
                </a:ln>
                <a:solidFill>
                  <a:schemeClr val="tx1"/>
                </a:solidFill>
                <a:effectLst/>
                <a:uLnTx/>
                <a:uFillTx/>
                <a:latin typeface="+mj-lt"/>
                <a:ea typeface="+mj-ea"/>
                <a:cs typeface="+mj-cs"/>
              </a:rPr>
              <a:t>制图表达</a:t>
            </a:r>
            <a:r>
              <a:rPr kumimoji="0" lang="en-US" altLang="zh-CN" sz="4400" b="0" i="0" u="none" strike="noStrike" kern="1200" cap="none" spc="0" normalizeH="0" baseline="0" noProof="0" dirty="0" smtClean="0">
                <a:ln>
                  <a:noFill/>
                </a:ln>
                <a:solidFill>
                  <a:schemeClr val="tx1"/>
                </a:solidFill>
                <a:effectLst/>
                <a:uLnTx/>
                <a:uFillTx/>
                <a:latin typeface="+mj-lt"/>
                <a:ea typeface="+mj-ea"/>
                <a:cs typeface="+mj-cs"/>
              </a:rPr>
              <a:t>---</a:t>
            </a:r>
            <a:r>
              <a:rPr kumimoji="0" lang="zh-CN" altLang="en-US" sz="3600" b="0" i="0" u="none" strike="noStrike" kern="1200" cap="none" spc="0" normalizeH="0" baseline="0" noProof="0" dirty="0" smtClean="0">
                <a:ln>
                  <a:noFill/>
                </a:ln>
                <a:solidFill>
                  <a:schemeClr val="tx1"/>
                </a:solidFill>
                <a:effectLst/>
                <a:uLnTx/>
                <a:uFillTx/>
                <a:latin typeface="+mj-lt"/>
                <a:ea typeface="+mj-ea"/>
                <a:cs typeface="+mj-cs"/>
              </a:rPr>
              <a:t>练习</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1" name="TextBox 10"/>
          <p:cNvSpPr txBox="1"/>
          <p:nvPr/>
        </p:nvSpPr>
        <p:spPr>
          <a:xfrm>
            <a:off x="323528" y="1412776"/>
            <a:ext cx="3057247"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2800" b="1" dirty="0" smtClean="0"/>
              <a:t>处理制图表达规则</a:t>
            </a:r>
            <a:endParaRPr lang="zh-CN" altLang="en-US" sz="2800" b="1" dirty="0"/>
          </a:p>
        </p:txBody>
      </p:sp>
      <p:pic>
        <p:nvPicPr>
          <p:cNvPr id="7" name="Picture 2"/>
          <p:cNvPicPr>
            <a:picLocks noChangeAspect="1" noChangeArrowheads="1"/>
          </p:cNvPicPr>
          <p:nvPr/>
        </p:nvPicPr>
        <p:blipFill>
          <a:blip r:embed="rId3" cstate="print"/>
          <a:srcRect/>
          <a:stretch>
            <a:fillRect/>
          </a:stretch>
        </p:blipFill>
        <p:spPr bwMode="auto">
          <a:xfrm>
            <a:off x="971600" y="1916832"/>
            <a:ext cx="6192688" cy="4094698"/>
          </a:xfrm>
          <a:prstGeom prst="rect">
            <a:avLst/>
          </a:prstGeom>
          <a:noFill/>
          <a:ln w="9525">
            <a:noFill/>
            <a:miter lim="800000"/>
            <a:headEnd/>
            <a:tailEnd/>
          </a:ln>
        </p:spPr>
      </p:pic>
      <p:cxnSp>
        <p:nvCxnSpPr>
          <p:cNvPr id="10" name="直接箭头连接符 9"/>
          <p:cNvCxnSpPr/>
          <p:nvPr/>
        </p:nvCxnSpPr>
        <p:spPr>
          <a:xfrm flipH="1">
            <a:off x="6300192" y="3068960"/>
            <a:ext cx="1080120" cy="36004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308304" y="2924944"/>
            <a:ext cx="15696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smtClean="0"/>
              <a:t>更改符号角度</a:t>
            </a:r>
            <a:endParaRPr lang="zh-CN" altLang="en-US" dirty="0"/>
          </a:p>
        </p:txBody>
      </p:sp>
      <p:cxnSp>
        <p:nvCxnSpPr>
          <p:cNvPr id="17" name="直接箭头连接符 16"/>
          <p:cNvCxnSpPr/>
          <p:nvPr/>
        </p:nvCxnSpPr>
        <p:spPr>
          <a:xfrm flipH="1">
            <a:off x="6372200" y="4797152"/>
            <a:ext cx="1008112" cy="93610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308304" y="4437112"/>
            <a:ext cx="183569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smtClean="0"/>
              <a:t>根据属性字段控制角度、大小等</a:t>
            </a:r>
            <a:endParaRPr lang="zh-CN" altLang="en-US" dirty="0"/>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9" name="Rectangle 2"/>
          <p:cNvSpPr txBox="1">
            <a:spLocks noChangeArrowheads="1"/>
          </p:cNvSpPr>
          <p:nvPr/>
        </p:nvSpPr>
        <p:spPr>
          <a:xfrm>
            <a:off x="914400" y="692150"/>
            <a:ext cx="8229600" cy="11430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smtClean="0">
                <a:ln>
                  <a:noFill/>
                </a:ln>
                <a:solidFill>
                  <a:schemeClr val="tx1"/>
                </a:solidFill>
                <a:effectLst/>
                <a:uLnTx/>
                <a:uFillTx/>
                <a:latin typeface="+mj-lt"/>
                <a:ea typeface="+mj-ea"/>
                <a:cs typeface="+mj-cs"/>
              </a:rPr>
              <a:t>制图表达</a:t>
            </a:r>
            <a:r>
              <a:rPr kumimoji="0" lang="en-US" altLang="zh-CN" sz="4400" b="0" i="0" u="none" strike="noStrike" kern="1200" cap="none" spc="0" normalizeH="0" baseline="0" noProof="0" dirty="0" smtClean="0">
                <a:ln>
                  <a:noFill/>
                </a:ln>
                <a:solidFill>
                  <a:schemeClr val="tx1"/>
                </a:solidFill>
                <a:effectLst/>
                <a:uLnTx/>
                <a:uFillTx/>
                <a:latin typeface="+mj-lt"/>
                <a:ea typeface="+mj-ea"/>
                <a:cs typeface="+mj-cs"/>
              </a:rPr>
              <a:t>---</a:t>
            </a:r>
            <a:r>
              <a:rPr kumimoji="0" lang="zh-CN" altLang="en-US" sz="3600" b="0" i="0" u="none" strike="noStrike" kern="1200" cap="none" spc="0" normalizeH="0" baseline="0" noProof="0" dirty="0" smtClean="0">
                <a:ln>
                  <a:noFill/>
                </a:ln>
                <a:solidFill>
                  <a:schemeClr val="tx1"/>
                </a:solidFill>
                <a:effectLst/>
                <a:uLnTx/>
                <a:uFillTx/>
                <a:latin typeface="+mj-lt"/>
                <a:ea typeface="+mj-ea"/>
                <a:cs typeface="+mj-cs"/>
              </a:rPr>
              <a:t>练习</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1" name="TextBox 10"/>
          <p:cNvSpPr txBox="1"/>
          <p:nvPr/>
        </p:nvSpPr>
        <p:spPr>
          <a:xfrm>
            <a:off x="323528" y="1412776"/>
            <a:ext cx="2348720"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2800" b="1" dirty="0" smtClean="0"/>
              <a:t>添加几何效果</a:t>
            </a:r>
            <a:endParaRPr lang="zh-CN" altLang="en-US" sz="2800" b="1" dirty="0"/>
          </a:p>
        </p:txBody>
      </p:sp>
      <p:sp>
        <p:nvSpPr>
          <p:cNvPr id="12" name="TextBox 11"/>
          <p:cNvSpPr txBox="1"/>
          <p:nvPr/>
        </p:nvSpPr>
        <p:spPr>
          <a:xfrm>
            <a:off x="395536" y="1988840"/>
            <a:ext cx="7383881" cy="461665"/>
          </a:xfrm>
          <a:prstGeom prst="rect">
            <a:avLst/>
          </a:prstGeom>
          <a:noFill/>
        </p:spPr>
        <p:txBody>
          <a:bodyPr wrap="none" rtlCol="0">
            <a:spAutoFit/>
          </a:bodyPr>
          <a:lstStyle/>
          <a:p>
            <a:r>
              <a:rPr lang="en-US" altLang="zh-CN" sz="2400" dirty="0" smtClean="0"/>
              <a:t>\chp09\</a:t>
            </a:r>
            <a:r>
              <a:rPr lang="zh-CN" altLang="en-US" sz="2400" dirty="0" smtClean="0"/>
              <a:t>处理制图表达规则</a:t>
            </a:r>
            <a:r>
              <a:rPr lang="en-US" altLang="zh-CN" sz="2400" dirty="0" smtClean="0"/>
              <a:t>\data\Representations_2.mxd</a:t>
            </a:r>
            <a:endParaRPr lang="zh-CN" altLang="en-US" sz="2400" dirty="0"/>
          </a:p>
        </p:txBody>
      </p:sp>
      <p:pic>
        <p:nvPicPr>
          <p:cNvPr id="8194" name="Picture 2"/>
          <p:cNvPicPr>
            <a:picLocks noChangeAspect="1" noChangeArrowheads="1"/>
          </p:cNvPicPr>
          <p:nvPr/>
        </p:nvPicPr>
        <p:blipFill>
          <a:blip r:embed="rId3" cstate="print"/>
          <a:srcRect/>
          <a:stretch>
            <a:fillRect/>
          </a:stretch>
        </p:blipFill>
        <p:spPr bwMode="auto">
          <a:xfrm>
            <a:off x="1763688" y="2420888"/>
            <a:ext cx="5472608" cy="4145915"/>
          </a:xfrm>
          <a:prstGeom prst="rect">
            <a:avLst/>
          </a:prstGeom>
          <a:noFill/>
          <a:ln w="9525">
            <a:noFill/>
            <a:miter lim="800000"/>
            <a:headEnd/>
            <a:tailEnd/>
          </a:ln>
        </p:spPr>
      </p:pic>
      <p:grpSp>
        <p:nvGrpSpPr>
          <p:cNvPr id="18" name="组合 17"/>
          <p:cNvGrpSpPr/>
          <p:nvPr/>
        </p:nvGrpSpPr>
        <p:grpSpPr>
          <a:xfrm>
            <a:off x="2915816" y="5445224"/>
            <a:ext cx="1728192" cy="1017404"/>
            <a:chOff x="2915816" y="5445224"/>
            <a:chExt cx="1728192" cy="1017404"/>
          </a:xfrm>
        </p:grpSpPr>
        <p:cxnSp>
          <p:nvCxnSpPr>
            <p:cNvPr id="15" name="直接箭头连接符 14"/>
            <p:cNvCxnSpPr/>
            <p:nvPr/>
          </p:nvCxnSpPr>
          <p:spPr>
            <a:xfrm flipV="1">
              <a:off x="3995936" y="5445224"/>
              <a:ext cx="648072" cy="648072"/>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15816" y="6093296"/>
              <a:ext cx="1569660" cy="369332"/>
            </a:xfrm>
            <a:prstGeom prst="rect">
              <a:avLst/>
            </a:prstGeom>
            <a:noFill/>
          </p:spPr>
          <p:txBody>
            <a:bodyPr wrap="none" rtlCol="0">
              <a:spAutoFit/>
            </a:bodyPr>
            <a:lstStyle/>
            <a:p>
              <a:r>
                <a:rPr lang="zh-CN" altLang="en-US" dirty="0" smtClean="0"/>
                <a:t>增加笔划符号</a:t>
              </a:r>
              <a:endParaRPr lang="zh-CN" altLang="en-US" dirty="0"/>
            </a:p>
          </p:txBody>
        </p:sp>
      </p:grpSp>
      <p:grpSp>
        <p:nvGrpSpPr>
          <p:cNvPr id="20" name="组合 19"/>
          <p:cNvGrpSpPr/>
          <p:nvPr/>
        </p:nvGrpSpPr>
        <p:grpSpPr>
          <a:xfrm>
            <a:off x="6156176" y="3284984"/>
            <a:ext cx="2217732" cy="369332"/>
            <a:chOff x="2483768" y="6093296"/>
            <a:chExt cx="2217732" cy="369332"/>
          </a:xfrm>
        </p:grpSpPr>
        <p:cxnSp>
          <p:nvCxnSpPr>
            <p:cNvPr id="21" name="直接箭头连接符 20"/>
            <p:cNvCxnSpPr/>
            <p:nvPr/>
          </p:nvCxnSpPr>
          <p:spPr>
            <a:xfrm flipH="1" flipV="1">
              <a:off x="2483768" y="6093296"/>
              <a:ext cx="648072" cy="144016"/>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31840" y="6093296"/>
              <a:ext cx="1569660" cy="369332"/>
            </a:xfrm>
            <a:prstGeom prst="rect">
              <a:avLst/>
            </a:prstGeom>
            <a:noFill/>
          </p:spPr>
          <p:txBody>
            <a:bodyPr wrap="none" rtlCol="0">
              <a:spAutoFit/>
            </a:bodyPr>
            <a:lstStyle/>
            <a:p>
              <a:r>
                <a:rPr lang="zh-CN" altLang="en-US" dirty="0" smtClean="0"/>
                <a:t>增加几何效果</a:t>
              </a:r>
              <a:endParaRPr lang="zh-CN" altLang="en-US" dirty="0"/>
            </a:p>
          </p:txBody>
        </p:sp>
      </p:gr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矩形 2"/>
          <p:cNvSpPr/>
          <p:nvPr/>
        </p:nvSpPr>
        <p:spPr>
          <a:xfrm>
            <a:off x="611560" y="836712"/>
            <a:ext cx="244827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时态数据可视化</a:t>
            </a:r>
            <a:endParaRPr lang="zh-CN" altLang="en-US" sz="2400" dirty="0"/>
          </a:p>
        </p:txBody>
      </p:sp>
      <p:sp>
        <p:nvSpPr>
          <p:cNvPr id="4"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5" name="矩形 4"/>
          <p:cNvSpPr/>
          <p:nvPr/>
        </p:nvSpPr>
        <p:spPr>
          <a:xfrm>
            <a:off x="323528" y="1582341"/>
            <a:ext cx="8496944" cy="27238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zh-CN" altLang="en-US" sz="2000" b="1" dirty="0" smtClean="0"/>
              <a:t>如何显示时态数据</a:t>
            </a:r>
          </a:p>
          <a:p>
            <a:pPr>
              <a:lnSpc>
                <a:spcPct val="150000"/>
              </a:lnSpc>
            </a:pPr>
            <a:r>
              <a:rPr lang="zh-CN" altLang="en-US" dirty="0" smtClean="0"/>
              <a:t>通过按照以下步骤操作，能随时间推移显示任何支持的图层或表： </a:t>
            </a:r>
          </a:p>
          <a:p>
            <a:pPr>
              <a:lnSpc>
                <a:spcPct val="150000"/>
              </a:lnSpc>
              <a:buFont typeface="Wingdings" pitchFamily="2" charset="2"/>
              <a:buChar char="ü"/>
            </a:pPr>
            <a:r>
              <a:rPr lang="zh-CN" altLang="en-US" b="1" dirty="0" smtClean="0"/>
              <a:t>在数据上启用时间 </a:t>
            </a:r>
            <a:r>
              <a:rPr lang="en-US" altLang="zh-CN" b="1" dirty="0" smtClean="0"/>
              <a:t>- </a:t>
            </a:r>
            <a:r>
              <a:rPr lang="zh-CN" altLang="en-US" dirty="0" smtClean="0"/>
              <a:t>时态数据添加到 </a:t>
            </a:r>
            <a:r>
              <a:rPr lang="en-US" altLang="zh-CN" dirty="0" err="1" smtClean="0"/>
              <a:t>ArcMap</a:t>
            </a:r>
            <a:r>
              <a:rPr lang="zh-CN" altLang="en-US" dirty="0" smtClean="0"/>
              <a:t>、</a:t>
            </a:r>
            <a:r>
              <a:rPr lang="en-US" altLang="zh-CN" dirty="0" err="1" smtClean="0"/>
              <a:t>ArcGlobe</a:t>
            </a:r>
            <a:r>
              <a:rPr lang="en-US" altLang="zh-CN" dirty="0" smtClean="0"/>
              <a:t> </a:t>
            </a:r>
            <a:r>
              <a:rPr lang="zh-CN" altLang="en-US" dirty="0" smtClean="0"/>
              <a:t>或 </a:t>
            </a:r>
            <a:r>
              <a:rPr lang="en-US" altLang="zh-CN" dirty="0" err="1" smtClean="0"/>
              <a:t>ArcScene</a:t>
            </a:r>
            <a:r>
              <a:rPr lang="en-US" altLang="zh-CN" dirty="0" smtClean="0"/>
              <a:t> </a:t>
            </a:r>
            <a:r>
              <a:rPr lang="zh-CN" altLang="en-US" dirty="0" smtClean="0"/>
              <a:t>中之后，通过在图层属性 对话框的时间选项卡上设置图层的时间属性，可在图层上启用时间。</a:t>
            </a:r>
          </a:p>
          <a:p>
            <a:pPr>
              <a:lnSpc>
                <a:spcPct val="150000"/>
              </a:lnSpc>
              <a:buFont typeface="Wingdings" pitchFamily="2" charset="2"/>
              <a:buChar char="ü"/>
            </a:pPr>
            <a:r>
              <a:rPr lang="zh-CN" altLang="en-US" b="1" dirty="0" smtClean="0"/>
              <a:t>使用时间滑块 </a:t>
            </a:r>
            <a:r>
              <a:rPr lang="en-US" altLang="zh-CN" b="1" dirty="0" smtClean="0"/>
              <a:t>-</a:t>
            </a:r>
            <a:r>
              <a:rPr lang="zh-CN" altLang="en-US" dirty="0" smtClean="0"/>
              <a:t>“时间滑块”可在 </a:t>
            </a:r>
            <a:r>
              <a:rPr lang="en-US" altLang="zh-CN" dirty="0" err="1" smtClean="0"/>
              <a:t>ArcMap</a:t>
            </a:r>
            <a:r>
              <a:rPr lang="zh-CN" altLang="en-US" dirty="0" smtClean="0"/>
              <a:t>、</a:t>
            </a:r>
            <a:r>
              <a:rPr lang="en-US" altLang="zh-CN" dirty="0" err="1" smtClean="0"/>
              <a:t>ArcGlobe</a:t>
            </a:r>
            <a:r>
              <a:rPr lang="en-US" altLang="zh-CN" dirty="0" smtClean="0"/>
              <a:t> </a:t>
            </a:r>
            <a:r>
              <a:rPr lang="zh-CN" altLang="en-US" dirty="0" smtClean="0"/>
              <a:t>和 </a:t>
            </a:r>
            <a:r>
              <a:rPr lang="en-US" altLang="zh-CN" dirty="0" err="1" smtClean="0"/>
              <a:t>ArcScene</a:t>
            </a:r>
            <a:r>
              <a:rPr lang="en-US" altLang="zh-CN" dirty="0" smtClean="0"/>
              <a:t> </a:t>
            </a:r>
            <a:r>
              <a:rPr lang="zh-CN" altLang="en-US" dirty="0" smtClean="0"/>
              <a:t>中以步进形式浏览启用时间的数据集。</a:t>
            </a:r>
            <a:endParaRPr lang="zh-CN" altLang="en-US" dirty="0"/>
          </a:p>
        </p:txBody>
      </p:sp>
      <p:sp>
        <p:nvSpPr>
          <p:cNvPr id="6" name="TextBox 5"/>
          <p:cNvSpPr txBox="1"/>
          <p:nvPr/>
        </p:nvSpPr>
        <p:spPr>
          <a:xfrm>
            <a:off x="395536" y="4725144"/>
            <a:ext cx="8352928" cy="13388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zh-CN" altLang="en-US" dirty="0" smtClean="0"/>
              <a:t>打开飓风路径：</a:t>
            </a:r>
            <a:r>
              <a:rPr lang="en-US" altLang="zh-CN" dirty="0" smtClean="0"/>
              <a:t>···\chp08\</a:t>
            </a:r>
            <a:r>
              <a:rPr lang="zh-CN" altLang="en-US" dirty="0" smtClean="0"/>
              <a:t>时态数据可视化</a:t>
            </a:r>
            <a:r>
              <a:rPr lang="en-US" altLang="zh-CN" dirty="0" smtClean="0"/>
              <a:t>\data\hurricanes2000.mxd</a:t>
            </a:r>
          </a:p>
          <a:p>
            <a:pPr>
              <a:lnSpc>
                <a:spcPct val="150000"/>
              </a:lnSpc>
            </a:pPr>
            <a:r>
              <a:rPr lang="zh-CN" altLang="en-US" dirty="0" smtClean="0"/>
              <a:t>添加飓风路径的时态数据</a:t>
            </a:r>
            <a:r>
              <a:rPr lang="en-US" altLang="zh-CN" dirty="0" smtClean="0"/>
              <a:t>:···chp08\</a:t>
            </a:r>
            <a:r>
              <a:rPr lang="zh-CN" altLang="en-US" dirty="0" smtClean="0"/>
              <a:t>时态数据可视化</a:t>
            </a:r>
            <a:r>
              <a:rPr lang="en-US" altLang="zh-CN" dirty="0" smtClean="0"/>
              <a:t>\data\Data\2000_hrcn.shp</a:t>
            </a:r>
          </a:p>
          <a:p>
            <a:pPr>
              <a:lnSpc>
                <a:spcPct val="150000"/>
              </a:lnSpc>
            </a:pPr>
            <a:r>
              <a:rPr lang="zh-CN" altLang="en-US" dirty="0" smtClean="0"/>
              <a:t>双击</a:t>
            </a:r>
            <a:r>
              <a:rPr lang="en-US" altLang="zh-CN" dirty="0" smtClean="0"/>
              <a:t>2000_hrcn</a:t>
            </a:r>
            <a:r>
              <a:rPr lang="zh-CN" altLang="en-US" dirty="0" smtClean="0"/>
              <a:t>图层，打开“图层属性”对话框</a:t>
            </a:r>
            <a:r>
              <a:rPr lang="en-US" altLang="zh-CN" dirty="0" smtClean="0"/>
              <a:t>-</a:t>
            </a:r>
            <a:r>
              <a:rPr lang="en-US" altLang="zh-CN" dirty="0" smtClean="0">
                <a:sym typeface="Wingdings" pitchFamily="2" charset="2"/>
              </a:rPr>
              <a:t></a:t>
            </a:r>
            <a:r>
              <a:rPr lang="zh-CN" altLang="en-US" dirty="0" smtClean="0">
                <a:sym typeface="Wingdings" pitchFamily="2" charset="2"/>
              </a:rPr>
              <a:t>时间</a:t>
            </a:r>
            <a:r>
              <a:rPr lang="en-US" altLang="zh-CN" dirty="0" smtClean="0">
                <a:sym typeface="Wingdings" pitchFamily="2" charset="2"/>
              </a:rPr>
              <a:t>-</a:t>
            </a:r>
            <a:r>
              <a:rPr lang="zh-CN" altLang="en-US" dirty="0" smtClean="0">
                <a:sym typeface="Wingdings" pitchFamily="2" charset="2"/>
              </a:rPr>
              <a:t>在此图层中启用时间</a:t>
            </a:r>
            <a:endParaRPr lang="zh-CN" altLang="en-US" dirty="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9" name="Rectangle 2"/>
          <p:cNvSpPr txBox="1">
            <a:spLocks noChangeArrowheads="1"/>
          </p:cNvSpPr>
          <p:nvPr/>
        </p:nvSpPr>
        <p:spPr>
          <a:xfrm>
            <a:off x="914400" y="692150"/>
            <a:ext cx="8229600" cy="11430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smtClean="0">
                <a:ln>
                  <a:noFill/>
                </a:ln>
                <a:solidFill>
                  <a:schemeClr val="tx1"/>
                </a:solidFill>
                <a:effectLst/>
                <a:uLnTx/>
                <a:uFillTx/>
                <a:latin typeface="+mj-lt"/>
                <a:ea typeface="+mj-ea"/>
                <a:cs typeface="+mj-cs"/>
              </a:rPr>
              <a:t>制图表达</a:t>
            </a:r>
            <a:r>
              <a:rPr kumimoji="0" lang="en-US" altLang="zh-CN" sz="4400" b="0" i="0" u="none" strike="noStrike" kern="1200" cap="none" spc="0" normalizeH="0" baseline="0" noProof="0" dirty="0" smtClean="0">
                <a:ln>
                  <a:noFill/>
                </a:ln>
                <a:solidFill>
                  <a:schemeClr val="tx1"/>
                </a:solidFill>
                <a:effectLst/>
                <a:uLnTx/>
                <a:uFillTx/>
                <a:latin typeface="+mj-lt"/>
                <a:ea typeface="+mj-ea"/>
                <a:cs typeface="+mj-cs"/>
              </a:rPr>
              <a:t>---</a:t>
            </a:r>
            <a:r>
              <a:rPr kumimoji="0" lang="zh-CN" altLang="en-US" sz="3600" b="0" i="0" u="none" strike="noStrike" kern="1200" cap="none" spc="0" normalizeH="0" baseline="0" noProof="0" dirty="0" smtClean="0">
                <a:ln>
                  <a:noFill/>
                </a:ln>
                <a:solidFill>
                  <a:schemeClr val="tx1"/>
                </a:solidFill>
                <a:effectLst/>
                <a:uLnTx/>
                <a:uFillTx/>
                <a:latin typeface="+mj-lt"/>
                <a:ea typeface="+mj-ea"/>
                <a:cs typeface="+mj-cs"/>
              </a:rPr>
              <a:t>练习</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1" name="TextBox 10"/>
          <p:cNvSpPr txBox="1"/>
          <p:nvPr/>
        </p:nvSpPr>
        <p:spPr>
          <a:xfrm>
            <a:off x="323528" y="1412776"/>
            <a:ext cx="4873450"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2800" b="1" dirty="0" smtClean="0"/>
              <a:t>向面符号中添加标记符号图层</a:t>
            </a:r>
            <a:endParaRPr lang="zh-CN" altLang="en-US" sz="2800" b="1" dirty="0"/>
          </a:p>
        </p:txBody>
      </p:sp>
      <p:sp>
        <p:nvSpPr>
          <p:cNvPr id="12" name="TextBox 11"/>
          <p:cNvSpPr txBox="1"/>
          <p:nvPr/>
        </p:nvSpPr>
        <p:spPr>
          <a:xfrm>
            <a:off x="395536" y="1988840"/>
            <a:ext cx="2007153" cy="461665"/>
          </a:xfrm>
          <a:prstGeom prst="rect">
            <a:avLst/>
          </a:prstGeom>
          <a:noFill/>
        </p:spPr>
        <p:txBody>
          <a:bodyPr wrap="none" rtlCol="0">
            <a:spAutoFit/>
          </a:bodyPr>
          <a:lstStyle/>
          <a:p>
            <a:r>
              <a:rPr lang="en-US" altLang="zh-CN" sz="2400" dirty="0" err="1" smtClean="0"/>
              <a:t>wetlandA_Rep</a:t>
            </a:r>
            <a:endParaRPr lang="zh-CN" altLang="en-US" sz="2400" dirty="0"/>
          </a:p>
        </p:txBody>
      </p:sp>
      <p:pic>
        <p:nvPicPr>
          <p:cNvPr id="9218" name="Picture 2"/>
          <p:cNvPicPr>
            <a:picLocks noChangeAspect="1" noChangeArrowheads="1"/>
          </p:cNvPicPr>
          <p:nvPr/>
        </p:nvPicPr>
        <p:blipFill>
          <a:blip r:embed="rId3" cstate="print"/>
          <a:srcRect/>
          <a:stretch>
            <a:fillRect/>
          </a:stretch>
        </p:blipFill>
        <p:spPr bwMode="auto">
          <a:xfrm>
            <a:off x="3131840" y="1988840"/>
            <a:ext cx="5798084" cy="4392488"/>
          </a:xfrm>
          <a:prstGeom prst="rect">
            <a:avLst/>
          </a:prstGeom>
          <a:noFill/>
          <a:ln w="9525">
            <a:noFill/>
            <a:miter lim="800000"/>
            <a:headEnd/>
            <a:tailEnd/>
          </a:ln>
        </p:spPr>
      </p:pic>
      <p:sp>
        <p:nvSpPr>
          <p:cNvPr id="14" name="TextBox 13"/>
          <p:cNvSpPr txBox="1"/>
          <p:nvPr/>
        </p:nvSpPr>
        <p:spPr>
          <a:xfrm>
            <a:off x="251520" y="2780928"/>
            <a:ext cx="2366353" cy="193899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nSpc>
                <a:spcPct val="150000"/>
              </a:lnSpc>
            </a:pPr>
            <a:r>
              <a:rPr lang="en-US" altLang="zh-CN" sz="2000" dirty="0" smtClean="0"/>
              <a:t>1</a:t>
            </a:r>
            <a:r>
              <a:rPr lang="zh-CN" altLang="en-US" sz="2000" dirty="0" smtClean="0"/>
              <a:t>、选择</a:t>
            </a:r>
            <a:r>
              <a:rPr lang="en-US" altLang="zh-CN" sz="2000" dirty="0" smtClean="0"/>
              <a:t>Swamp</a:t>
            </a:r>
            <a:r>
              <a:rPr lang="zh-CN" altLang="en-US" sz="2000" dirty="0" smtClean="0"/>
              <a:t>；</a:t>
            </a:r>
            <a:endParaRPr lang="en-US" altLang="zh-CN" sz="2000" dirty="0" smtClean="0"/>
          </a:p>
          <a:p>
            <a:pPr>
              <a:lnSpc>
                <a:spcPct val="150000"/>
              </a:lnSpc>
            </a:pPr>
            <a:r>
              <a:rPr lang="en-US" altLang="zh-CN" sz="2000" dirty="0" smtClean="0"/>
              <a:t>2</a:t>
            </a:r>
            <a:r>
              <a:rPr lang="zh-CN" altLang="en-US" sz="2000" dirty="0" smtClean="0"/>
              <a:t>、增加标记符号；</a:t>
            </a:r>
            <a:endParaRPr lang="en-US" altLang="zh-CN" sz="2000" dirty="0" smtClean="0"/>
          </a:p>
          <a:p>
            <a:pPr>
              <a:lnSpc>
                <a:spcPct val="150000"/>
              </a:lnSpc>
            </a:pPr>
            <a:r>
              <a:rPr lang="en-US" altLang="zh-CN" sz="2000" dirty="0" smtClean="0"/>
              <a:t>3</a:t>
            </a:r>
            <a:r>
              <a:rPr lang="zh-CN" altLang="en-US" sz="2000" dirty="0" smtClean="0"/>
              <a:t>、选择标记符号；</a:t>
            </a:r>
            <a:endParaRPr lang="en-US" altLang="zh-CN" sz="2000" dirty="0" smtClean="0"/>
          </a:p>
          <a:p>
            <a:pPr>
              <a:lnSpc>
                <a:spcPct val="150000"/>
              </a:lnSpc>
            </a:pPr>
            <a:r>
              <a:rPr lang="en-US" altLang="zh-CN" sz="2000" dirty="0" smtClean="0"/>
              <a:t>4</a:t>
            </a:r>
            <a:r>
              <a:rPr lang="zh-CN" altLang="en-US" sz="2000" dirty="0" smtClean="0"/>
              <a:t>、更改放置位置；</a:t>
            </a:r>
            <a:endParaRPr lang="zh-CN" altLang="en-US" sz="2000" dirty="0"/>
          </a:p>
        </p:txBody>
      </p:sp>
      <p:grpSp>
        <p:nvGrpSpPr>
          <p:cNvPr id="23" name="组合 22"/>
          <p:cNvGrpSpPr/>
          <p:nvPr/>
        </p:nvGrpSpPr>
        <p:grpSpPr>
          <a:xfrm>
            <a:off x="7164288" y="2852936"/>
            <a:ext cx="1979712" cy="432048"/>
            <a:chOff x="7164288" y="2852936"/>
            <a:chExt cx="1979712" cy="432048"/>
          </a:xfrm>
        </p:grpSpPr>
        <p:cxnSp>
          <p:nvCxnSpPr>
            <p:cNvPr id="18" name="直接箭头连接符 17"/>
            <p:cNvCxnSpPr/>
            <p:nvPr/>
          </p:nvCxnSpPr>
          <p:spPr>
            <a:xfrm flipH="1">
              <a:off x="7164288" y="3068960"/>
              <a:ext cx="432048" cy="21602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574340" y="2852936"/>
              <a:ext cx="156966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smtClean="0"/>
                <a:t>选择标记符号</a:t>
              </a:r>
              <a:endParaRPr lang="zh-CN" altLang="en-US" dirty="0"/>
            </a:p>
          </p:txBody>
        </p:sp>
      </p:grpSp>
      <p:grpSp>
        <p:nvGrpSpPr>
          <p:cNvPr id="26" name="组合 25"/>
          <p:cNvGrpSpPr/>
          <p:nvPr/>
        </p:nvGrpSpPr>
        <p:grpSpPr>
          <a:xfrm>
            <a:off x="7574340" y="3861048"/>
            <a:ext cx="1569660" cy="657364"/>
            <a:chOff x="7574340" y="2636912"/>
            <a:chExt cx="1569660" cy="657364"/>
          </a:xfrm>
        </p:grpSpPr>
        <p:cxnSp>
          <p:nvCxnSpPr>
            <p:cNvPr id="27" name="直接箭头连接符 26"/>
            <p:cNvCxnSpPr>
              <a:stCxn id="28" idx="0"/>
            </p:cNvCxnSpPr>
            <p:nvPr/>
          </p:nvCxnSpPr>
          <p:spPr>
            <a:xfrm flipH="1" flipV="1">
              <a:off x="7812360" y="2636912"/>
              <a:ext cx="546810" cy="288032"/>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74340" y="2924944"/>
              <a:ext cx="156966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smtClean="0"/>
                <a:t>更改放置位置</a:t>
              </a:r>
              <a:endParaRPr lang="zh-CN" altLang="en-US" dirty="0"/>
            </a:p>
          </p:txBody>
        </p:sp>
      </p:gr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6" name="矩形 5"/>
          <p:cNvSpPr/>
          <p:nvPr/>
        </p:nvSpPr>
        <p:spPr>
          <a:xfrm>
            <a:off x="3491880" y="4005064"/>
            <a:ext cx="2448272"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400" dirty="0" smtClean="0"/>
              <a:t>制图综合</a:t>
            </a:r>
            <a:endParaRPr lang="zh-CN" altLang="en-US" sz="2400" dirty="0"/>
          </a:p>
        </p:txBody>
      </p:sp>
      <p:sp>
        <p:nvSpPr>
          <p:cNvPr id="7" name="标题 1"/>
          <p:cNvSpPr txBox="1">
            <a:spLocks/>
          </p:cNvSpPr>
          <p:nvPr/>
        </p:nvSpPr>
        <p:spPr>
          <a:xfrm>
            <a:off x="2411760" y="2852936"/>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8" name="TextBox 7"/>
          <p:cNvSpPr txBox="1"/>
          <p:nvPr/>
        </p:nvSpPr>
        <p:spPr>
          <a:xfrm>
            <a:off x="467544" y="1988840"/>
            <a:ext cx="8208912" cy="397031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indent="457200">
              <a:lnSpc>
                <a:spcPct val="150000"/>
              </a:lnSpc>
            </a:pPr>
            <a:r>
              <a:rPr lang="zh-CN" altLang="en-US" sz="2400" dirty="0" smtClean="0"/>
              <a:t>制图综合是对制图区域中客观事物的取舍和简化，主要表现在内容的取舍、数量、质量、形状的简化等方面。</a:t>
            </a:r>
            <a:endParaRPr lang="en-US" altLang="zh-CN" sz="2400" dirty="0" smtClean="0"/>
          </a:p>
          <a:p>
            <a:pPr indent="457200">
              <a:lnSpc>
                <a:spcPct val="150000"/>
              </a:lnSpc>
            </a:pPr>
            <a:endParaRPr lang="en-US" altLang="zh-CN" sz="2400" dirty="0" smtClean="0"/>
          </a:p>
          <a:p>
            <a:pPr>
              <a:lnSpc>
                <a:spcPct val="150000"/>
              </a:lnSpc>
              <a:buFont typeface="Wingdings" pitchFamily="2" charset="2"/>
              <a:buNone/>
            </a:pPr>
            <a:r>
              <a:rPr lang="zh-CN" altLang="en-US" sz="2400" dirty="0" smtClean="0">
                <a:latin typeface="楷体_GB2312" pitchFamily="49" charset="-122"/>
                <a:ea typeface="楷体_GB2312" pitchFamily="49" charset="-122"/>
              </a:rPr>
              <a:t>方法：地图内容的概括和选取。</a:t>
            </a:r>
          </a:p>
          <a:p>
            <a:pPr>
              <a:lnSpc>
                <a:spcPct val="150000"/>
              </a:lnSpc>
              <a:buFont typeface="Wingdings" pitchFamily="2" charset="2"/>
              <a:buNone/>
            </a:pPr>
            <a:r>
              <a:rPr lang="zh-CN" altLang="en-US" sz="2400" dirty="0" smtClean="0">
                <a:latin typeface="楷体_GB2312" pitchFamily="49" charset="-122"/>
                <a:ea typeface="楷体_GB2312" pitchFamily="49" charset="-122"/>
              </a:rPr>
              <a:t>概括：是对地图对象的形状、数量和质量特征等方面的简化。</a:t>
            </a:r>
          </a:p>
          <a:p>
            <a:pPr>
              <a:lnSpc>
                <a:spcPct val="150000"/>
              </a:lnSpc>
              <a:buFont typeface="Wingdings" pitchFamily="2" charset="2"/>
              <a:buNone/>
            </a:pPr>
            <a:r>
              <a:rPr lang="zh-CN" altLang="en-US" sz="2400" dirty="0" smtClean="0">
                <a:latin typeface="楷体_GB2312" pitchFamily="49" charset="-122"/>
                <a:ea typeface="楷体_GB2312" pitchFamily="49" charset="-122"/>
              </a:rPr>
              <a:t>选取：是从大量的多种多样的地图对象中选取出满足指定精度，一般是的大的，重要的对象，舍去次要和非本质的</a:t>
            </a:r>
            <a:r>
              <a:rPr lang="zh-CN" altLang="en-US" sz="2400" b="1" dirty="0" smtClean="0">
                <a:latin typeface="宋体" charset="-122"/>
                <a:ea typeface="宋体" charset="-122"/>
              </a:rPr>
              <a:t>。</a:t>
            </a:r>
            <a:endParaRPr lang="zh-CN" altLang="en-US" sz="24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22222E-6 -1.49665E-6 L 0.24236 -0.38607 " pathEditMode="relative" rAng="0" ptsTypes="AA">
                                      <p:cBhvr>
                                        <p:cTn id="6" dur="2000" fill="hold"/>
                                        <p:tgtEl>
                                          <p:spTgt spid="7"/>
                                        </p:tgtEl>
                                        <p:attrNameLst>
                                          <p:attrName>ppt_x</p:attrName>
                                          <p:attrName>ppt_y</p:attrName>
                                        </p:attrNameLst>
                                      </p:cBhvr>
                                      <p:rCtr x="12100" y="-19300"/>
                                    </p:animMotion>
                                  </p:childTnLst>
                                </p:cTn>
                              </p:par>
                              <p:par>
                                <p:cTn id="7" presetID="0" presetClass="path" presetSubtype="0" accel="50000" decel="50000" fill="hold" grpId="0" nodeType="withEffect">
                                  <p:stCondLst>
                                    <p:cond delay="0"/>
                                  </p:stCondLst>
                                  <p:childTnLst>
                                    <p:animMotion origin="layout" path="M 1.38889E-6 -4.00648E-6 L -0.35434 -0.45315 " pathEditMode="relative" rAng="0" ptsTypes="AA">
                                      <p:cBhvr>
                                        <p:cTn id="8" dur="2000" fill="hold"/>
                                        <p:tgtEl>
                                          <p:spTgt spid="6"/>
                                        </p:tgtEl>
                                        <p:attrNameLst>
                                          <p:attrName>ppt_x</p:attrName>
                                          <p:attrName>ppt_y</p:attrName>
                                        </p:attrNameLst>
                                      </p:cBhvr>
                                      <p:rCtr x="-17700" y="-22700"/>
                                    </p:animMotion>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000" fill="hold"/>
                                        <p:tgtEl>
                                          <p:spTgt spid="8"/>
                                        </p:tgtEl>
                                        <p:attrNameLst>
                                          <p:attrName>ppt_x</p:attrName>
                                        </p:attrNameLst>
                                      </p:cBhvr>
                                      <p:tavLst>
                                        <p:tav tm="0">
                                          <p:val>
                                            <p:strVal val="#ppt_x"/>
                                          </p:val>
                                        </p:tav>
                                        <p:tav tm="100000">
                                          <p:val>
                                            <p:strVal val="#ppt_x"/>
                                          </p:val>
                                        </p:tav>
                                      </p:tavLst>
                                    </p:anim>
                                    <p:anim calcmode="lin" valueType="num">
                                      <p:cBhvr additive="base">
                                        <p:cTn id="12"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de-DE"/>
              <a:t>Page </a:t>
            </a:r>
            <a:r>
              <a:rPr lang="de-DE">
                <a:sym typeface="MS UI Gothic" pitchFamily="34" charset="-128"/>
              </a:rPr>
              <a:t></a:t>
            </a:r>
            <a:r>
              <a:rPr lang="de-DE"/>
              <a:t> </a:t>
            </a:r>
            <a:fld id="{4A08D3AF-CA7A-4293-8230-CAB5FDB2E531}" type="slidenum">
              <a:rPr lang="en-US" altLang="zh-CN"/>
              <a:pPr/>
              <a:t>82</a:t>
            </a:fld>
            <a:endParaRPr lang="en-US"/>
          </a:p>
        </p:txBody>
      </p:sp>
      <p:sp>
        <p:nvSpPr>
          <p:cNvPr id="223234"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a:t>制图综合影响因素</a:t>
            </a:r>
          </a:p>
        </p:txBody>
      </p:sp>
      <p:sp>
        <p:nvSpPr>
          <p:cNvPr id="223235" name="Rectangle 3"/>
          <p:cNvSpPr>
            <a:spLocks noGrp="1" noChangeArrowheads="1"/>
          </p:cNvSpPr>
          <p:nvPr>
            <p:ph type="body" idx="4294967295"/>
          </p:nvPr>
        </p:nvSpPr>
        <p:spPr>
          <a:xfrm>
            <a:off x="251520" y="1988840"/>
            <a:ext cx="8568952" cy="4065588"/>
          </a:xfrm>
          <a:prstGeom prst="rect">
            <a:avLst/>
          </a:prstGeom>
        </p:spPr>
        <p:style>
          <a:lnRef idx="2">
            <a:schemeClr val="accent1"/>
          </a:lnRef>
          <a:fillRef idx="1">
            <a:schemeClr val="lt1"/>
          </a:fillRef>
          <a:effectRef idx="0">
            <a:schemeClr val="accent1"/>
          </a:effectRef>
          <a:fontRef idx="minor">
            <a:schemeClr val="dk1"/>
          </a:fontRef>
        </p:style>
        <p:txBody>
          <a:bodyPr/>
          <a:lstStyle/>
          <a:p>
            <a:pPr>
              <a:lnSpc>
                <a:spcPct val="150000"/>
              </a:lnSpc>
              <a:buFont typeface="Wingdings" pitchFamily="2" charset="2"/>
              <a:buNone/>
            </a:pPr>
            <a:r>
              <a:rPr lang="zh-CN" altLang="en-US" sz="2400" dirty="0">
                <a:solidFill>
                  <a:schemeClr val="tx1"/>
                </a:solidFill>
                <a:latin typeface="宋体" charset="-122"/>
                <a:ea typeface="宋体" charset="-122"/>
              </a:rPr>
              <a:t>制图综合的程度</a:t>
            </a:r>
            <a:r>
              <a:rPr lang="en-US" altLang="zh-CN" sz="2400" dirty="0">
                <a:solidFill>
                  <a:schemeClr val="tx1"/>
                </a:solidFill>
                <a:latin typeface="宋体" charset="-122"/>
                <a:ea typeface="宋体" charset="-122"/>
              </a:rPr>
              <a:t>:3</a:t>
            </a:r>
            <a:r>
              <a:rPr lang="zh-CN" altLang="en-US" sz="2400" dirty="0">
                <a:solidFill>
                  <a:schemeClr val="tx1"/>
                </a:solidFill>
                <a:latin typeface="宋体" charset="-122"/>
                <a:ea typeface="宋体" charset="-122"/>
              </a:rPr>
              <a:t>种基本因素的影响：</a:t>
            </a:r>
          </a:p>
          <a:p>
            <a:pPr>
              <a:lnSpc>
                <a:spcPct val="150000"/>
              </a:lnSpc>
              <a:buFont typeface="Wingdings" pitchFamily="2" charset="2"/>
              <a:buNone/>
            </a:pPr>
            <a:r>
              <a:rPr lang="zh-CN" altLang="en-US" sz="2400" dirty="0">
                <a:solidFill>
                  <a:schemeClr val="tx1"/>
                </a:solidFill>
                <a:latin typeface="宋体" charset="-122"/>
                <a:ea typeface="宋体" charset="-122"/>
              </a:rPr>
              <a:t>一是地图的</a:t>
            </a:r>
            <a:r>
              <a:rPr lang="zh-CN" altLang="en-US" sz="2400" b="1" dirty="0">
                <a:solidFill>
                  <a:schemeClr val="tx1"/>
                </a:solidFill>
                <a:latin typeface="宋体" charset="-122"/>
                <a:ea typeface="宋体" charset="-122"/>
              </a:rPr>
              <a:t>用途</a:t>
            </a:r>
            <a:r>
              <a:rPr lang="en-US" altLang="zh-CN" sz="2400" dirty="0">
                <a:solidFill>
                  <a:schemeClr val="tx1"/>
                </a:solidFill>
                <a:latin typeface="宋体" charset="-122"/>
                <a:ea typeface="宋体" charset="-122"/>
              </a:rPr>
              <a:t>:</a:t>
            </a:r>
            <a:r>
              <a:rPr lang="zh-CN" altLang="en-US" sz="2400" dirty="0">
                <a:solidFill>
                  <a:schemeClr val="tx1"/>
                </a:solidFill>
                <a:latin typeface="宋体" charset="-122"/>
                <a:ea typeface="宋体" charset="-122"/>
              </a:rPr>
              <a:t>主要决定地图所应表示和着重表示哪些方面的内容；</a:t>
            </a:r>
            <a:r>
              <a:rPr lang="zh-CN" altLang="en-US" sz="2400" b="1" dirty="0">
                <a:solidFill>
                  <a:schemeClr val="tx1"/>
                </a:solidFill>
                <a:latin typeface="宋体" charset="-122"/>
                <a:ea typeface="宋体" charset="-122"/>
              </a:rPr>
              <a:t>确定“</a:t>
            </a:r>
            <a:r>
              <a:rPr lang="zh-CN" altLang="en-US" sz="2400" b="1" dirty="0">
                <a:solidFill>
                  <a:schemeClr val="tx1"/>
                </a:solidFill>
                <a:latin typeface="楷体_GB2312" pitchFamily="49" charset="-122"/>
                <a:ea typeface="宋体" charset="-122"/>
              </a:rPr>
              <a:t>选取</a:t>
            </a:r>
            <a:r>
              <a:rPr lang="zh-CN" altLang="en-US" sz="2400" b="1" dirty="0">
                <a:solidFill>
                  <a:schemeClr val="tx1"/>
                </a:solidFill>
                <a:latin typeface="宋体"/>
                <a:ea typeface="宋体" charset="-122"/>
              </a:rPr>
              <a:t>”</a:t>
            </a:r>
            <a:r>
              <a:rPr lang="zh-CN" altLang="en-US" sz="2400" b="1" dirty="0">
                <a:solidFill>
                  <a:schemeClr val="tx1"/>
                </a:solidFill>
                <a:latin typeface="楷体_GB2312" pitchFamily="49" charset="-122"/>
                <a:ea typeface="宋体" charset="-122"/>
              </a:rPr>
              <a:t>内容</a:t>
            </a:r>
            <a:endParaRPr lang="zh-CN" altLang="en-US" sz="2400" b="1" dirty="0">
              <a:solidFill>
                <a:schemeClr val="tx1"/>
              </a:solidFill>
              <a:latin typeface="宋体" charset="-122"/>
              <a:ea typeface="宋体" charset="-122"/>
            </a:endParaRPr>
          </a:p>
          <a:p>
            <a:pPr>
              <a:lnSpc>
                <a:spcPct val="150000"/>
              </a:lnSpc>
              <a:buFont typeface="Wingdings" pitchFamily="2" charset="2"/>
              <a:buNone/>
            </a:pPr>
            <a:r>
              <a:rPr lang="zh-CN" altLang="en-US" sz="2400" dirty="0">
                <a:solidFill>
                  <a:schemeClr val="tx1"/>
                </a:solidFill>
                <a:latin typeface="宋体" charset="-122"/>
                <a:ea typeface="宋体" charset="-122"/>
              </a:rPr>
              <a:t>二是地图</a:t>
            </a:r>
            <a:r>
              <a:rPr lang="zh-CN" altLang="en-US" sz="2400" b="1" dirty="0">
                <a:solidFill>
                  <a:schemeClr val="tx1"/>
                </a:solidFill>
                <a:latin typeface="宋体" charset="-122"/>
                <a:ea typeface="宋体" charset="-122"/>
              </a:rPr>
              <a:t>比例尺</a:t>
            </a:r>
            <a:r>
              <a:rPr lang="en-US" altLang="zh-CN" sz="2400" dirty="0">
                <a:solidFill>
                  <a:schemeClr val="tx1"/>
                </a:solidFill>
                <a:latin typeface="宋体" charset="-122"/>
                <a:ea typeface="宋体" charset="-122"/>
              </a:rPr>
              <a:t>:</a:t>
            </a:r>
            <a:r>
              <a:rPr lang="zh-CN" altLang="en-US" sz="2400" dirty="0">
                <a:solidFill>
                  <a:schemeClr val="tx1"/>
                </a:solidFill>
                <a:latin typeface="宋体" charset="-122"/>
                <a:ea typeface="宋体" charset="-122"/>
              </a:rPr>
              <a:t>主要决定地图内容表示的详细程度；</a:t>
            </a:r>
            <a:r>
              <a:rPr lang="zh-CN" altLang="en-US" sz="2400" b="1" dirty="0">
                <a:solidFill>
                  <a:schemeClr val="tx1"/>
                </a:solidFill>
                <a:latin typeface="宋体" charset="-122"/>
                <a:ea typeface="宋体" charset="-122"/>
              </a:rPr>
              <a:t>确定“</a:t>
            </a:r>
            <a:r>
              <a:rPr lang="zh-CN" altLang="en-US" sz="2400" b="1" dirty="0">
                <a:solidFill>
                  <a:schemeClr val="tx1"/>
                </a:solidFill>
                <a:latin typeface="楷体_GB2312" pitchFamily="49" charset="-122"/>
                <a:ea typeface="宋体" charset="-122"/>
              </a:rPr>
              <a:t>概括</a:t>
            </a:r>
            <a:r>
              <a:rPr lang="zh-CN" altLang="en-US" sz="2400" b="1" dirty="0">
                <a:solidFill>
                  <a:schemeClr val="tx1"/>
                </a:solidFill>
                <a:latin typeface="宋体"/>
                <a:ea typeface="宋体" charset="-122"/>
              </a:rPr>
              <a:t>”</a:t>
            </a:r>
            <a:r>
              <a:rPr lang="zh-CN" altLang="en-US" sz="2400" b="1" dirty="0">
                <a:solidFill>
                  <a:schemeClr val="tx1"/>
                </a:solidFill>
                <a:latin typeface="楷体_GB2312" pitchFamily="49" charset="-122"/>
                <a:ea typeface="宋体" charset="-122"/>
              </a:rPr>
              <a:t>的程度</a:t>
            </a:r>
            <a:endParaRPr lang="en-US" altLang="zh-CN" sz="2400" b="1" dirty="0">
              <a:solidFill>
                <a:schemeClr val="tx1"/>
              </a:solidFill>
              <a:latin typeface="宋体" charset="-122"/>
              <a:ea typeface="宋体" charset="-122"/>
            </a:endParaRPr>
          </a:p>
          <a:p>
            <a:pPr>
              <a:lnSpc>
                <a:spcPct val="150000"/>
              </a:lnSpc>
              <a:buFont typeface="Wingdings" pitchFamily="2" charset="2"/>
              <a:buNone/>
            </a:pPr>
            <a:r>
              <a:rPr lang="zh-CN" altLang="en-US" sz="2400" dirty="0">
                <a:solidFill>
                  <a:schemeClr val="tx1"/>
                </a:solidFill>
                <a:latin typeface="宋体" charset="-122"/>
                <a:ea typeface="宋体" charset="-122"/>
              </a:rPr>
              <a:t>三是制图区域的地理特点</a:t>
            </a:r>
            <a:r>
              <a:rPr lang="en-US" altLang="zh-CN" sz="2400" dirty="0">
                <a:solidFill>
                  <a:schemeClr val="tx1"/>
                </a:solidFill>
                <a:latin typeface="宋体" charset="-122"/>
                <a:ea typeface="宋体" charset="-122"/>
              </a:rPr>
              <a:t>/</a:t>
            </a:r>
            <a:r>
              <a:rPr lang="zh-CN" altLang="en-US" sz="2400" dirty="0">
                <a:solidFill>
                  <a:schemeClr val="tx1"/>
                </a:solidFill>
                <a:latin typeface="宋体" charset="-122"/>
                <a:ea typeface="宋体" charset="-122"/>
              </a:rPr>
              <a:t>景观条件</a:t>
            </a:r>
            <a:r>
              <a:rPr lang="en-US" altLang="zh-CN" sz="2400" dirty="0">
                <a:solidFill>
                  <a:schemeClr val="tx1"/>
                </a:solidFill>
                <a:latin typeface="宋体" charset="-122"/>
                <a:ea typeface="宋体" charset="-122"/>
              </a:rPr>
              <a:t>:</a:t>
            </a:r>
            <a:r>
              <a:rPr lang="zh-CN" altLang="en-US" sz="2400" dirty="0">
                <a:solidFill>
                  <a:schemeClr val="tx1"/>
                </a:solidFill>
                <a:latin typeface="宋体" charset="-122"/>
                <a:ea typeface="宋体" charset="-122"/>
              </a:rPr>
              <a:t>即应显示本地区地理景观的特点。</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010400" y="6212607"/>
            <a:ext cx="2133600" cy="365125"/>
          </a:xfrm>
        </p:spPr>
        <p:txBody>
          <a:bodyPr/>
          <a:lstStyle/>
          <a:p>
            <a:r>
              <a:rPr lang="de-DE"/>
              <a:t>Page </a:t>
            </a:r>
            <a:r>
              <a:rPr lang="de-DE">
                <a:sym typeface="MS UI Gothic" pitchFamily="34" charset="-128"/>
              </a:rPr>
              <a:t></a:t>
            </a:r>
            <a:r>
              <a:rPr lang="de-DE"/>
              <a:t> </a:t>
            </a:r>
            <a:fld id="{49857BEE-24E9-4259-94FB-1D74468A97B5}" type="slidenum">
              <a:rPr lang="en-US" altLang="zh-CN"/>
              <a:pPr/>
              <a:t>83</a:t>
            </a:fld>
            <a:endParaRPr lang="en-US"/>
          </a:p>
        </p:txBody>
      </p:sp>
      <p:sp>
        <p:nvSpPr>
          <p:cNvPr id="178178" name="Rectangle 2"/>
          <p:cNvSpPr>
            <a:spLocks noGrp="1" noChangeArrowheads="1"/>
          </p:cNvSpPr>
          <p:nvPr>
            <p:ph type="title" idx="4294967295"/>
          </p:nvPr>
        </p:nvSpPr>
        <p:spPr>
          <a:xfrm>
            <a:off x="914400" y="692150"/>
            <a:ext cx="8229600" cy="1143000"/>
          </a:xfrm>
          <a:prstGeom prst="rect">
            <a:avLst/>
          </a:prstGeom>
        </p:spPr>
        <p:txBody>
          <a:bodyPr/>
          <a:lstStyle/>
          <a:p>
            <a:r>
              <a:rPr lang="zh-CN" altLang="en-US" b="1">
                <a:latin typeface="宋体" charset="-122"/>
                <a:ea typeface="宋体" charset="-122"/>
              </a:rPr>
              <a:t>区别和联系</a:t>
            </a:r>
          </a:p>
        </p:txBody>
      </p:sp>
      <p:sp>
        <p:nvSpPr>
          <p:cNvPr id="178179" name="Rectangle 3"/>
          <p:cNvSpPr>
            <a:spLocks noGrp="1" noChangeArrowheads="1"/>
          </p:cNvSpPr>
          <p:nvPr>
            <p:ph type="body" idx="4294967295"/>
          </p:nvPr>
        </p:nvSpPr>
        <p:spPr>
          <a:xfrm>
            <a:off x="251520" y="1916832"/>
            <a:ext cx="8640960" cy="4065588"/>
          </a:xfrm>
          <a:prstGeom prst="rect">
            <a:avLst/>
          </a:prstGeom>
        </p:spPr>
        <p:style>
          <a:lnRef idx="2">
            <a:schemeClr val="accent2"/>
          </a:lnRef>
          <a:fillRef idx="1">
            <a:schemeClr val="lt1"/>
          </a:fillRef>
          <a:effectRef idx="0">
            <a:schemeClr val="accent2"/>
          </a:effectRef>
          <a:fontRef idx="minor">
            <a:schemeClr val="dk1"/>
          </a:fontRef>
        </p:style>
        <p:txBody>
          <a:bodyPr/>
          <a:lstStyle/>
          <a:p>
            <a:pPr>
              <a:lnSpc>
                <a:spcPct val="150000"/>
              </a:lnSpc>
              <a:buFont typeface="Wingdings" pitchFamily="2" charset="2"/>
              <a:buNone/>
            </a:pPr>
            <a:r>
              <a:rPr lang="zh-CN" altLang="en-US" sz="2800">
                <a:solidFill>
                  <a:schemeClr val="tx1"/>
                </a:solidFill>
                <a:ea typeface="宋体" charset="-122"/>
                <a:sym typeface="Wingdings" pitchFamily="2" charset="2"/>
              </a:rPr>
              <a:t>区别：概括和选取虽然都是去掉制图对象的某些信息，但他们是有区别的。选取是整体性地去掉某类或某级信息，概括则是去掉或夸大制图对象的某些碎部及进行类别、级别的合并。</a:t>
            </a:r>
            <a:endParaRPr lang="zh-CN" altLang="en-US" sz="2800">
              <a:solidFill>
                <a:schemeClr val="tx1"/>
              </a:solidFill>
              <a:latin typeface="楷体_GB2312" pitchFamily="49" charset="-122"/>
              <a:ea typeface="宋体" charset="-122"/>
              <a:sym typeface="Wingdings" pitchFamily="2" charset="2"/>
            </a:endParaRPr>
          </a:p>
          <a:p>
            <a:pPr>
              <a:lnSpc>
                <a:spcPct val="150000"/>
              </a:lnSpc>
              <a:buFont typeface="Wingdings" pitchFamily="2" charset="2"/>
              <a:buNone/>
            </a:pPr>
            <a:r>
              <a:rPr lang="zh-CN" altLang="en-US" sz="2800">
                <a:solidFill>
                  <a:schemeClr val="tx1"/>
                </a:solidFill>
                <a:latin typeface="楷体_GB2312" pitchFamily="49" charset="-122"/>
                <a:ea typeface="宋体" charset="-122"/>
                <a:sym typeface="Wingdings" pitchFamily="2" charset="2"/>
              </a:rPr>
              <a:t>联系：</a:t>
            </a:r>
            <a:r>
              <a:rPr lang="zh-CN" altLang="en-US" sz="2800">
                <a:solidFill>
                  <a:schemeClr val="tx1"/>
                </a:solidFill>
                <a:ea typeface="宋体" charset="-122"/>
                <a:sym typeface="Wingdings" pitchFamily="2" charset="2"/>
              </a:rPr>
              <a:t>制图工作中是在完成了选择后对选取了的信息进行概括处理的。</a:t>
            </a:r>
            <a:r>
              <a:rPr lang="zh-CN" altLang="en-US" sz="2800" b="1">
                <a:solidFill>
                  <a:schemeClr val="tx1"/>
                </a:solidFill>
                <a:ea typeface="宋体" charset="-122"/>
                <a:sym typeface="Wingdings" pitchFamily="2" charset="2"/>
              </a:rPr>
              <a:t>先</a:t>
            </a:r>
            <a:r>
              <a:rPr lang="zh-CN" altLang="en-US" sz="2800" b="1">
                <a:solidFill>
                  <a:schemeClr val="tx1"/>
                </a:solidFill>
                <a:latin typeface="楷体_GB2312" pitchFamily="49" charset="-122"/>
                <a:ea typeface="宋体" charset="-122"/>
                <a:sym typeface="Wingdings" pitchFamily="2" charset="2"/>
              </a:rPr>
              <a:t>选（取）后（概）括</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400" dirty="0" smtClean="0"/>
              <a:t>地图综合</a:t>
            </a:r>
          </a:p>
        </p:txBody>
      </p:sp>
      <p:sp>
        <p:nvSpPr>
          <p:cNvPr id="5" name="TextBox 4"/>
          <p:cNvSpPr txBox="1"/>
          <p:nvPr/>
        </p:nvSpPr>
        <p:spPr>
          <a:xfrm>
            <a:off x="755576" y="1700808"/>
            <a:ext cx="2259145" cy="461665"/>
          </a:xfrm>
          <a:prstGeom prst="rect">
            <a:avLst/>
          </a:prstGeom>
          <a:noFill/>
        </p:spPr>
        <p:txBody>
          <a:bodyPr wrap="none" rtlCol="0">
            <a:spAutoFit/>
          </a:bodyPr>
          <a:lstStyle/>
          <a:p>
            <a:r>
              <a:rPr lang="en-US" altLang="zh-CN" sz="2400" dirty="0" smtClean="0"/>
              <a:t>1</a:t>
            </a:r>
            <a:r>
              <a:rPr lang="zh-CN" altLang="en-US" sz="2400" dirty="0" smtClean="0"/>
              <a:t>、融合</a:t>
            </a:r>
            <a:r>
              <a:rPr lang="en-US" altLang="zh-CN" sz="2400" dirty="0" smtClean="0"/>
              <a:t>dissolve</a:t>
            </a:r>
            <a:endParaRPr lang="zh-CN" altLang="en-US" sz="2400" dirty="0"/>
          </a:p>
        </p:txBody>
      </p:sp>
      <p:sp>
        <p:nvSpPr>
          <p:cNvPr id="6" name="TextBox 5"/>
          <p:cNvSpPr txBox="1"/>
          <p:nvPr/>
        </p:nvSpPr>
        <p:spPr>
          <a:xfrm>
            <a:off x="539552" y="2276872"/>
            <a:ext cx="8136904" cy="1015663"/>
          </a:xfrm>
          <a:prstGeom prst="rect">
            <a:avLst/>
          </a:prstGeom>
          <a:noFill/>
        </p:spPr>
        <p:txBody>
          <a:bodyPr wrap="square" rtlCol="0">
            <a:spAutoFit/>
          </a:bodyPr>
          <a:lstStyle/>
          <a:p>
            <a:pPr>
              <a:lnSpc>
                <a:spcPct val="150000"/>
              </a:lnSpc>
            </a:pPr>
            <a:r>
              <a:rPr lang="zh-CN" altLang="en-US" sz="2000" dirty="0" smtClean="0"/>
              <a:t>将具有相同属性（某个字段相同）的要素合并为一个新的要素。</a:t>
            </a:r>
            <a:endParaRPr lang="en-US" altLang="zh-CN" sz="2000" dirty="0" smtClean="0"/>
          </a:p>
          <a:p>
            <a:pPr>
              <a:lnSpc>
                <a:spcPct val="150000"/>
              </a:lnSpc>
            </a:pPr>
            <a:r>
              <a:rPr lang="zh-CN" altLang="en-US" sz="2000" dirty="0" smtClean="0"/>
              <a:t>融合工具适用于点、线、面要素</a:t>
            </a:r>
            <a:endParaRPr lang="zh-CN" altLang="en-US" sz="2000" dirty="0"/>
          </a:p>
        </p:txBody>
      </p:sp>
      <p:pic>
        <p:nvPicPr>
          <p:cNvPr id="1026" name="Picture 2"/>
          <p:cNvPicPr>
            <a:picLocks noChangeAspect="1" noChangeArrowheads="1"/>
          </p:cNvPicPr>
          <p:nvPr/>
        </p:nvPicPr>
        <p:blipFill>
          <a:blip r:embed="rId3" cstate="print"/>
          <a:srcRect/>
          <a:stretch>
            <a:fillRect/>
          </a:stretch>
        </p:blipFill>
        <p:spPr bwMode="auto">
          <a:xfrm>
            <a:off x="899592" y="3356992"/>
            <a:ext cx="2376264" cy="2533806"/>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716016" y="3356992"/>
            <a:ext cx="2376264" cy="2536462"/>
          </a:xfrm>
          <a:prstGeom prst="rect">
            <a:avLst/>
          </a:prstGeom>
          <a:noFill/>
          <a:ln w="9525">
            <a:noFill/>
            <a:miter lim="800000"/>
            <a:headEnd/>
            <a:tailEnd/>
          </a:ln>
        </p:spPr>
      </p:pic>
      <p:sp>
        <p:nvSpPr>
          <p:cNvPr id="9" name="右箭头 8"/>
          <p:cNvSpPr/>
          <p:nvPr/>
        </p:nvSpPr>
        <p:spPr>
          <a:xfrm>
            <a:off x="3275856" y="4293096"/>
            <a:ext cx="115212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400" dirty="0" smtClean="0"/>
              <a:t>地图综合</a:t>
            </a:r>
          </a:p>
        </p:txBody>
      </p:sp>
      <p:sp>
        <p:nvSpPr>
          <p:cNvPr id="5" name="TextBox 4"/>
          <p:cNvSpPr txBox="1"/>
          <p:nvPr/>
        </p:nvSpPr>
        <p:spPr>
          <a:xfrm>
            <a:off x="755576" y="1700808"/>
            <a:ext cx="1263487" cy="461665"/>
          </a:xfrm>
          <a:prstGeom prst="rect">
            <a:avLst/>
          </a:prstGeom>
          <a:noFill/>
        </p:spPr>
        <p:txBody>
          <a:bodyPr wrap="none" rtlCol="0">
            <a:spAutoFit/>
          </a:bodyPr>
          <a:lstStyle/>
          <a:p>
            <a:r>
              <a:rPr lang="en-US" altLang="zh-CN" sz="2400" dirty="0" smtClean="0"/>
              <a:t>1</a:t>
            </a:r>
            <a:r>
              <a:rPr lang="zh-CN" altLang="en-US" sz="2400" dirty="0" smtClean="0"/>
              <a:t>、融合</a:t>
            </a:r>
            <a:endParaRPr lang="zh-CN" altLang="en-US" sz="2400" dirty="0"/>
          </a:p>
        </p:txBody>
      </p:sp>
      <p:sp>
        <p:nvSpPr>
          <p:cNvPr id="6" name="TextBox 5"/>
          <p:cNvSpPr txBox="1"/>
          <p:nvPr/>
        </p:nvSpPr>
        <p:spPr>
          <a:xfrm>
            <a:off x="539552" y="2276872"/>
            <a:ext cx="8136904" cy="583108"/>
          </a:xfrm>
          <a:prstGeom prst="rect">
            <a:avLst/>
          </a:prstGeom>
          <a:noFill/>
        </p:spPr>
        <p:txBody>
          <a:bodyPr wrap="square" rtlCol="0">
            <a:spAutoFit/>
          </a:bodyPr>
          <a:lstStyle/>
          <a:p>
            <a:pPr>
              <a:lnSpc>
                <a:spcPct val="150000"/>
              </a:lnSpc>
            </a:pPr>
            <a:r>
              <a:rPr lang="en-US" altLang="zh-CN" sz="2400" dirty="0" err="1" smtClean="0"/>
              <a:t>ArcToolbox</a:t>
            </a:r>
            <a:r>
              <a:rPr lang="en-US" altLang="zh-CN" sz="2400" dirty="0" smtClean="0">
                <a:sym typeface="Wingdings" pitchFamily="2" charset="2"/>
              </a:rPr>
              <a:t></a:t>
            </a:r>
            <a:r>
              <a:rPr lang="zh-CN" altLang="en-US" sz="2400" dirty="0" smtClean="0">
                <a:sym typeface="Wingdings" pitchFamily="2" charset="2"/>
              </a:rPr>
              <a:t>数据管理工具</a:t>
            </a:r>
            <a:r>
              <a:rPr lang="en-US" altLang="zh-CN" sz="2400" dirty="0" smtClean="0">
                <a:sym typeface="Wingdings" pitchFamily="2" charset="2"/>
              </a:rPr>
              <a:t></a:t>
            </a:r>
            <a:r>
              <a:rPr lang="zh-CN" altLang="en-US" sz="2400" dirty="0" smtClean="0">
                <a:sym typeface="Wingdings" pitchFamily="2" charset="2"/>
              </a:rPr>
              <a:t>制图综合</a:t>
            </a:r>
            <a:r>
              <a:rPr lang="en-US" altLang="zh-CN" sz="2400" dirty="0" smtClean="0">
                <a:sym typeface="Wingdings" pitchFamily="2" charset="2"/>
              </a:rPr>
              <a:t></a:t>
            </a:r>
            <a:r>
              <a:rPr lang="zh-CN" altLang="en-US" sz="2400" dirty="0" smtClean="0">
                <a:sym typeface="Wingdings" pitchFamily="2" charset="2"/>
              </a:rPr>
              <a:t>融合</a:t>
            </a:r>
            <a:endParaRPr lang="zh-CN" altLang="en-US" sz="2400" dirty="0"/>
          </a:p>
        </p:txBody>
      </p:sp>
      <p:sp>
        <p:nvSpPr>
          <p:cNvPr id="10" name="矩形 9"/>
          <p:cNvSpPr/>
          <p:nvPr/>
        </p:nvSpPr>
        <p:spPr>
          <a:xfrm>
            <a:off x="2483768" y="1772816"/>
            <a:ext cx="3624710" cy="400110"/>
          </a:xfrm>
          <a:prstGeom prst="rect">
            <a:avLst/>
          </a:prstGeom>
        </p:spPr>
        <p:txBody>
          <a:bodyPr wrap="none">
            <a:spAutoFit/>
          </a:bodyPr>
          <a:lstStyle/>
          <a:p>
            <a:r>
              <a:rPr lang="en-US" altLang="zh-CN" sz="2000" dirty="0" smtClean="0"/>
              <a:t>····\chp09\</a:t>
            </a:r>
            <a:r>
              <a:rPr lang="zh-CN" altLang="en-US" sz="2000" dirty="0" smtClean="0"/>
              <a:t>融合</a:t>
            </a:r>
            <a:r>
              <a:rPr lang="en-US" altLang="zh-CN" sz="2000" dirty="0" smtClean="0"/>
              <a:t>\data\ronghe.shp</a:t>
            </a:r>
            <a:endParaRPr lang="zh-CN" altLang="en-US" sz="2000" dirty="0"/>
          </a:p>
        </p:txBody>
      </p:sp>
      <p:pic>
        <p:nvPicPr>
          <p:cNvPr id="2050" name="Picture 2"/>
          <p:cNvPicPr>
            <a:picLocks noChangeAspect="1" noChangeArrowheads="1"/>
          </p:cNvPicPr>
          <p:nvPr/>
        </p:nvPicPr>
        <p:blipFill>
          <a:blip r:embed="rId3" cstate="print"/>
          <a:srcRect/>
          <a:stretch>
            <a:fillRect/>
          </a:stretch>
        </p:blipFill>
        <p:spPr bwMode="auto">
          <a:xfrm>
            <a:off x="1115616" y="1556792"/>
            <a:ext cx="4689840" cy="5301208"/>
          </a:xfrm>
          <a:prstGeom prst="rect">
            <a:avLst/>
          </a:prstGeom>
          <a:noFill/>
          <a:ln w="9525">
            <a:noFill/>
            <a:miter lim="800000"/>
            <a:headEnd/>
            <a:tailEnd/>
          </a:ln>
        </p:spPr>
      </p:pic>
      <p:sp>
        <p:nvSpPr>
          <p:cNvPr id="11" name="矩形 10"/>
          <p:cNvSpPr/>
          <p:nvPr/>
        </p:nvSpPr>
        <p:spPr>
          <a:xfrm>
            <a:off x="3671392" y="5633864"/>
            <a:ext cx="5472608" cy="122413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dirty="0" smtClean="0"/>
              <a:t>取消线分割参数仅适用于线输入。如果指定了默认 </a:t>
            </a:r>
            <a:r>
              <a:rPr lang="en-US" altLang="zh-CN" dirty="0" smtClean="0"/>
              <a:t>DISSOLVE_LINES </a:t>
            </a:r>
            <a:r>
              <a:rPr lang="zh-CN" altLang="en-US" dirty="0" smtClean="0"/>
              <a:t>选项，则线会被融合为单个要素。如果指定了 </a:t>
            </a:r>
            <a:r>
              <a:rPr lang="en-US" altLang="zh-CN" dirty="0" smtClean="0"/>
              <a:t>UNSPLIT_LINES</a:t>
            </a:r>
            <a:r>
              <a:rPr lang="zh-CN" altLang="en-US" dirty="0" smtClean="0"/>
              <a:t>，则只将具有公共端点（称为伪结点）的两条线合并为一条连续线。</a:t>
            </a:r>
            <a:endParaRPr lang="zh-CN" altLang="en-US" dirty="0"/>
          </a:p>
        </p:txBody>
      </p:sp>
      <p:cxnSp>
        <p:nvCxnSpPr>
          <p:cNvPr id="14" name="直接箭头连接符 13"/>
          <p:cNvCxnSpPr>
            <a:stCxn id="11" idx="1"/>
          </p:cNvCxnSpPr>
          <p:nvPr/>
        </p:nvCxnSpPr>
        <p:spPr>
          <a:xfrm flipH="1" flipV="1">
            <a:off x="2339752" y="6237312"/>
            <a:ext cx="1331640" cy="862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187624" y="5805264"/>
            <a:ext cx="2088232" cy="36004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heel(4)">
                                      <p:cBhvr>
                                        <p:cTn id="7" dur="2000"/>
                                        <p:tgtEl>
                                          <p:spTgt spid="2050"/>
                                        </p:tgtEl>
                                      </p:cBhvr>
                                    </p:animEffect>
                                  </p:childTnLst>
                                </p:cTn>
                              </p:par>
                              <p:par>
                                <p:cTn id="8" presetID="21"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4)">
                                      <p:cBhvr>
                                        <p:cTn id="10" dur="2000"/>
                                        <p:tgtEl>
                                          <p:spTgt spid="11"/>
                                        </p:tgtEl>
                                      </p:cBhvr>
                                    </p:animEffect>
                                  </p:childTnLst>
                                </p:cTn>
                              </p:par>
                              <p:par>
                                <p:cTn id="11" presetID="21"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4)">
                                      <p:cBhvr>
                                        <p:cTn id="13" dur="2000"/>
                                        <p:tgtEl>
                                          <p:spTgt spid="14"/>
                                        </p:tgtEl>
                                      </p:cBhvr>
                                    </p:animEffect>
                                  </p:childTnLst>
                                </p:cTn>
                              </p:par>
                              <p:par>
                                <p:cTn id="14" presetID="21" presetClass="entr" presetSubtype="4" fill="hold" grpId="1"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heel(4)">
                                      <p:cBhvr>
                                        <p:cTn id="16" dur="20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indefinite" fill="hold" grpId="0" nodeType="clickEffect">
                                  <p:stCondLst>
                                    <p:cond delay="0"/>
                                  </p:stCondLst>
                                  <p:childTnLst>
                                    <p:anim calcmode="discrete" valueType="str">
                                      <p:cBhvr>
                                        <p:cTn id="20"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5"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400" dirty="0" smtClean="0"/>
              <a:t>地图综合</a:t>
            </a:r>
          </a:p>
        </p:txBody>
      </p:sp>
      <p:sp>
        <p:nvSpPr>
          <p:cNvPr id="5" name="TextBox 4"/>
          <p:cNvSpPr txBox="1"/>
          <p:nvPr/>
        </p:nvSpPr>
        <p:spPr>
          <a:xfrm>
            <a:off x="755576" y="1700808"/>
            <a:ext cx="1263487" cy="461665"/>
          </a:xfrm>
          <a:prstGeom prst="rect">
            <a:avLst/>
          </a:prstGeom>
          <a:noFill/>
        </p:spPr>
        <p:txBody>
          <a:bodyPr wrap="none" rtlCol="0">
            <a:spAutoFit/>
          </a:bodyPr>
          <a:lstStyle/>
          <a:p>
            <a:r>
              <a:rPr lang="en-US" altLang="zh-CN" sz="2400" dirty="0" smtClean="0"/>
              <a:t>1</a:t>
            </a:r>
            <a:r>
              <a:rPr lang="zh-CN" altLang="en-US" sz="2400" dirty="0" smtClean="0"/>
              <a:t>、融合</a:t>
            </a:r>
            <a:endParaRPr lang="zh-CN" altLang="en-US" sz="2400" dirty="0"/>
          </a:p>
        </p:txBody>
      </p:sp>
      <p:pic>
        <p:nvPicPr>
          <p:cNvPr id="3074" name="Picture 2"/>
          <p:cNvPicPr>
            <a:picLocks noChangeAspect="1" noChangeArrowheads="1"/>
          </p:cNvPicPr>
          <p:nvPr/>
        </p:nvPicPr>
        <p:blipFill>
          <a:blip r:embed="rId3" cstate="print"/>
          <a:srcRect/>
          <a:stretch>
            <a:fillRect/>
          </a:stretch>
        </p:blipFill>
        <p:spPr bwMode="auto">
          <a:xfrm>
            <a:off x="4716016" y="2204864"/>
            <a:ext cx="3888432" cy="4368364"/>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683568" y="2132856"/>
            <a:ext cx="3609975" cy="43910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400" dirty="0" smtClean="0"/>
              <a:t>地图综合</a:t>
            </a:r>
          </a:p>
        </p:txBody>
      </p:sp>
      <p:sp>
        <p:nvSpPr>
          <p:cNvPr id="5" name="TextBox 4"/>
          <p:cNvSpPr txBox="1"/>
          <p:nvPr/>
        </p:nvSpPr>
        <p:spPr>
          <a:xfrm>
            <a:off x="755576" y="1628800"/>
            <a:ext cx="1263487" cy="461665"/>
          </a:xfrm>
          <a:prstGeom prst="rect">
            <a:avLst/>
          </a:prstGeom>
          <a:noFill/>
        </p:spPr>
        <p:txBody>
          <a:bodyPr wrap="none" rtlCol="0">
            <a:spAutoFit/>
          </a:bodyPr>
          <a:lstStyle/>
          <a:p>
            <a:r>
              <a:rPr lang="en-US" altLang="zh-CN" sz="2400" dirty="0" smtClean="0"/>
              <a:t>1</a:t>
            </a:r>
            <a:r>
              <a:rPr lang="zh-CN" altLang="en-US" sz="2400" dirty="0" smtClean="0"/>
              <a:t>、融合</a:t>
            </a:r>
            <a:endParaRPr lang="zh-CN" altLang="en-US" sz="2400" dirty="0"/>
          </a:p>
        </p:txBody>
      </p:sp>
      <p:sp>
        <p:nvSpPr>
          <p:cNvPr id="8" name="矩形 7"/>
          <p:cNvSpPr/>
          <p:nvPr/>
        </p:nvSpPr>
        <p:spPr>
          <a:xfrm>
            <a:off x="611560" y="2204864"/>
            <a:ext cx="7992888"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457200">
              <a:lnSpc>
                <a:spcPct val="150000"/>
              </a:lnSpc>
            </a:pPr>
            <a:r>
              <a:rPr lang="zh-CN" altLang="en-US" sz="2000" dirty="0" smtClean="0"/>
              <a:t>多部分要素由只引用一组属性的多个物理部分组成。例如，构成夏威夷的各个岛屿通常以多部分面要素的形式表示。</a:t>
            </a:r>
            <a:endParaRPr lang="zh-CN" altLang="en-US" sz="2000" dirty="0"/>
          </a:p>
        </p:txBody>
      </p:sp>
      <p:sp>
        <p:nvSpPr>
          <p:cNvPr id="9" name="矩形 8"/>
          <p:cNvSpPr/>
          <p:nvPr/>
        </p:nvSpPr>
        <p:spPr>
          <a:xfrm>
            <a:off x="611560" y="3501008"/>
            <a:ext cx="7920880"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457200">
              <a:lnSpc>
                <a:spcPct val="150000"/>
              </a:lnSpc>
              <a:buFont typeface="Wingdings" pitchFamily="2" charset="2"/>
              <a:buChar char="ü"/>
            </a:pPr>
            <a:r>
              <a:rPr lang="zh-CN" altLang="en-US" dirty="0" smtClean="0"/>
              <a:t>要</a:t>
            </a:r>
            <a:r>
              <a:rPr lang="zh-CN" altLang="en-US" dirty="0" smtClean="0">
                <a:hlinkClick r:id="rId3" action="ppaction://hlinkfile"/>
              </a:rPr>
              <a:t>创建新多部分要素</a:t>
            </a:r>
            <a:r>
              <a:rPr lang="zh-CN" altLang="en-US" dirty="0" smtClean="0"/>
              <a:t>，需要创建第一部分的草图，单击右键，然后单击“完成部分”。绘制下一部分的草图，并在创建完所有部分之后完成草图。</a:t>
            </a:r>
          </a:p>
          <a:p>
            <a:pPr indent="457200">
              <a:lnSpc>
                <a:spcPct val="150000"/>
              </a:lnSpc>
              <a:buFont typeface="Wingdings" pitchFamily="2" charset="2"/>
              <a:buChar char="ü"/>
            </a:pPr>
            <a:r>
              <a:rPr lang="zh-CN" altLang="en-US" dirty="0" smtClean="0"/>
              <a:t>要根据现有面的属性对其进行聚合以创建多部分要素，可使用</a:t>
            </a:r>
            <a:r>
              <a:rPr lang="zh-CN" altLang="en-US" dirty="0" smtClean="0">
                <a:hlinkClick r:id="rId4" tooltip="主题:融合地理处理工具"/>
              </a:rPr>
              <a:t>融合地理处理工具</a:t>
            </a:r>
            <a:r>
              <a:rPr lang="zh-CN" altLang="en-US" dirty="0" smtClean="0"/>
              <a:t>，并指定输出具有多部分面。</a:t>
            </a:r>
            <a:endParaRPr lang="zh-CN" altLang="en-US" dirty="0"/>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400" dirty="0" smtClean="0"/>
              <a:t>地图综合</a:t>
            </a:r>
          </a:p>
        </p:txBody>
      </p:sp>
      <p:sp>
        <p:nvSpPr>
          <p:cNvPr id="5" name="TextBox 4"/>
          <p:cNvSpPr txBox="1"/>
          <p:nvPr/>
        </p:nvSpPr>
        <p:spPr>
          <a:xfrm>
            <a:off x="755576" y="1628800"/>
            <a:ext cx="1263487" cy="461665"/>
          </a:xfrm>
          <a:prstGeom prst="rect">
            <a:avLst/>
          </a:prstGeom>
          <a:noFill/>
        </p:spPr>
        <p:txBody>
          <a:bodyPr wrap="none" rtlCol="0">
            <a:spAutoFit/>
          </a:bodyPr>
          <a:lstStyle/>
          <a:p>
            <a:r>
              <a:rPr lang="en-US" altLang="zh-CN" sz="2400" dirty="0" smtClean="0"/>
              <a:t>2</a:t>
            </a:r>
            <a:r>
              <a:rPr lang="zh-CN" altLang="en-US" sz="2400" dirty="0" smtClean="0"/>
              <a:t>、聚合</a:t>
            </a:r>
            <a:endParaRPr lang="zh-CN" altLang="en-US" sz="2400" dirty="0"/>
          </a:p>
        </p:txBody>
      </p:sp>
      <p:sp>
        <p:nvSpPr>
          <p:cNvPr id="8" name="矩形 7"/>
          <p:cNvSpPr/>
          <p:nvPr/>
        </p:nvSpPr>
        <p:spPr>
          <a:xfrm>
            <a:off x="611560" y="2204864"/>
            <a:ext cx="7992888"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457200">
              <a:lnSpc>
                <a:spcPct val="150000"/>
              </a:lnSpc>
            </a:pPr>
            <a:r>
              <a:rPr lang="zh-CN" altLang="en-US" sz="2000" dirty="0" smtClean="0"/>
              <a:t>聚合是将比较聚集的或邻近的要素聚合为一个新的面要素。</a:t>
            </a:r>
            <a:endParaRPr lang="en-US" altLang="zh-CN" sz="2000" dirty="0" smtClean="0"/>
          </a:p>
          <a:p>
            <a:pPr indent="457200">
              <a:lnSpc>
                <a:spcPct val="150000"/>
              </a:lnSpc>
            </a:pPr>
            <a:r>
              <a:rPr lang="zh-CN" altLang="en-US" sz="2000" dirty="0" smtClean="0"/>
              <a:t>聚合面，是指在指定的距离内合并小的面要素。</a:t>
            </a:r>
            <a:endParaRPr lang="zh-CN" altLang="en-US" sz="2000" dirty="0"/>
          </a:p>
        </p:txBody>
      </p:sp>
      <p:sp>
        <p:nvSpPr>
          <p:cNvPr id="9" name="矩形 8"/>
          <p:cNvSpPr/>
          <p:nvPr/>
        </p:nvSpPr>
        <p:spPr>
          <a:xfrm>
            <a:off x="611560" y="3284984"/>
            <a:ext cx="7920880" cy="46487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457200">
              <a:lnSpc>
                <a:spcPct val="150000"/>
              </a:lnSpc>
              <a:buFont typeface="Wingdings" pitchFamily="2" charset="2"/>
              <a:buChar char="ü"/>
            </a:pPr>
            <a:r>
              <a:rPr lang="en-US" altLang="zh-CN" dirty="0" err="1" smtClean="0"/>
              <a:t>ArcToolbox</a:t>
            </a:r>
            <a:r>
              <a:rPr lang="en-US" altLang="zh-CN" dirty="0" smtClean="0">
                <a:sym typeface="Wingdings" pitchFamily="2" charset="2"/>
              </a:rPr>
              <a:t></a:t>
            </a:r>
            <a:r>
              <a:rPr lang="zh-CN" altLang="en-US" dirty="0" smtClean="0">
                <a:sym typeface="Wingdings" pitchFamily="2" charset="2"/>
              </a:rPr>
              <a:t>制图综合</a:t>
            </a:r>
            <a:r>
              <a:rPr lang="en-US" altLang="zh-CN" dirty="0" smtClean="0">
                <a:sym typeface="Wingdings" pitchFamily="2" charset="2"/>
              </a:rPr>
              <a:t></a:t>
            </a:r>
            <a:r>
              <a:rPr lang="zh-CN" altLang="en-US" dirty="0" smtClean="0">
                <a:sym typeface="Wingdings" pitchFamily="2" charset="2"/>
              </a:rPr>
              <a:t>聚合面</a:t>
            </a:r>
            <a:endParaRPr lang="zh-CN" altLang="en-US" dirty="0"/>
          </a:p>
        </p:txBody>
      </p:sp>
      <p:pic>
        <p:nvPicPr>
          <p:cNvPr id="4098" name="Picture 2"/>
          <p:cNvPicPr>
            <a:picLocks noChangeAspect="1" noChangeArrowheads="1"/>
          </p:cNvPicPr>
          <p:nvPr/>
        </p:nvPicPr>
        <p:blipFill>
          <a:blip r:embed="rId3" cstate="print"/>
          <a:srcRect/>
          <a:stretch>
            <a:fillRect/>
          </a:stretch>
        </p:blipFill>
        <p:spPr bwMode="auto">
          <a:xfrm>
            <a:off x="2627784" y="3776405"/>
            <a:ext cx="4608512" cy="3081595"/>
          </a:xfrm>
          <a:prstGeom prst="rect">
            <a:avLst/>
          </a:prstGeom>
          <a:noFill/>
          <a:ln w="9525">
            <a:noFill/>
            <a:miter lim="800000"/>
            <a:headEnd/>
            <a:tailEnd/>
          </a:ln>
        </p:spPr>
      </p:pic>
      <p:sp>
        <p:nvSpPr>
          <p:cNvPr id="10" name="云形 9"/>
          <p:cNvSpPr/>
          <p:nvPr/>
        </p:nvSpPr>
        <p:spPr>
          <a:xfrm>
            <a:off x="4788024" y="1268760"/>
            <a:ext cx="3312368" cy="86409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自己练习</a:t>
            </a:r>
            <a:endParaRPr lang="zh-CN" altLang="en-US" dirty="0"/>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sp>
        <p:nvSpPr>
          <p:cNvPr id="4" name="矩形 3"/>
          <p:cNvSpPr/>
          <p:nvPr/>
        </p:nvSpPr>
        <p:spPr>
          <a:xfrm>
            <a:off x="611560" y="836713"/>
            <a:ext cx="259228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400" dirty="0" smtClean="0"/>
              <a:t>地图综合</a:t>
            </a:r>
          </a:p>
        </p:txBody>
      </p:sp>
      <p:sp>
        <p:nvSpPr>
          <p:cNvPr id="5" name="TextBox 4"/>
          <p:cNvSpPr txBox="1"/>
          <p:nvPr/>
        </p:nvSpPr>
        <p:spPr>
          <a:xfrm>
            <a:off x="755576" y="1628800"/>
            <a:ext cx="2339102" cy="461665"/>
          </a:xfrm>
          <a:prstGeom prst="rect">
            <a:avLst/>
          </a:prstGeom>
          <a:noFill/>
        </p:spPr>
        <p:txBody>
          <a:bodyPr wrap="none" rtlCol="0">
            <a:spAutoFit/>
          </a:bodyPr>
          <a:lstStyle/>
          <a:p>
            <a:r>
              <a:rPr lang="zh-CN" altLang="en-US" sz="2400" dirty="0" smtClean="0"/>
              <a:t>简化面、平滑面</a:t>
            </a:r>
            <a:endParaRPr lang="zh-CN" altLang="en-US" sz="2400" dirty="0"/>
          </a:p>
        </p:txBody>
      </p:sp>
      <p:sp>
        <p:nvSpPr>
          <p:cNvPr id="8" name="矩形 7"/>
          <p:cNvSpPr/>
          <p:nvPr/>
        </p:nvSpPr>
        <p:spPr>
          <a:xfrm>
            <a:off x="611560" y="2204864"/>
            <a:ext cx="7992888"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457200">
              <a:lnSpc>
                <a:spcPct val="150000"/>
              </a:lnSpc>
            </a:pPr>
            <a:r>
              <a:rPr lang="zh-CN" altLang="en-US" sz="2000" dirty="0" smtClean="0"/>
              <a:t>简化面，在维持基本形状的前提下去除一部分点或去除对整体趋势影响较小的部分曲线段。</a:t>
            </a:r>
            <a:endParaRPr lang="zh-CN" altLang="en-US" sz="2000" dirty="0"/>
          </a:p>
        </p:txBody>
      </p:sp>
      <p:sp>
        <p:nvSpPr>
          <p:cNvPr id="9" name="矩形 8"/>
          <p:cNvSpPr/>
          <p:nvPr/>
        </p:nvSpPr>
        <p:spPr>
          <a:xfrm>
            <a:off x="611560" y="3645024"/>
            <a:ext cx="7920880" cy="46038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457200">
              <a:lnSpc>
                <a:spcPct val="150000"/>
              </a:lnSpc>
            </a:pPr>
            <a:r>
              <a:rPr lang="zh-CN" altLang="en-US" dirty="0" smtClean="0"/>
              <a:t>平滑面，平滑面要素。</a:t>
            </a:r>
            <a:endParaRPr lang="zh-CN" altLang="en-US" dirty="0"/>
          </a:p>
        </p:txBody>
      </p:sp>
      <p:sp>
        <p:nvSpPr>
          <p:cNvPr id="10" name="云形 9"/>
          <p:cNvSpPr/>
          <p:nvPr/>
        </p:nvSpPr>
        <p:spPr>
          <a:xfrm>
            <a:off x="4788024" y="1268760"/>
            <a:ext cx="3312368" cy="86409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自己练习</a:t>
            </a:r>
            <a:endParaRPr lang="zh-CN" altLang="en-US"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323528" y="2420888"/>
            <a:ext cx="4676182" cy="3528392"/>
          </a:xfrm>
          <a:prstGeom prst="rect">
            <a:avLst/>
          </a:prstGeom>
          <a:noFill/>
          <a:ln w="9525">
            <a:noFill/>
            <a:miter lim="800000"/>
            <a:headEnd/>
            <a:tailEnd/>
          </a:ln>
        </p:spPr>
      </p:pic>
      <p:pic>
        <p:nvPicPr>
          <p:cNvPr id="2" name="Picture 7"/>
          <p:cNvPicPr>
            <a:picLocks noChangeAspect="1" noChangeArrowheads="1"/>
          </p:cNvPicPr>
          <p:nvPr/>
        </p:nvPicPr>
        <p:blipFill>
          <a:blip r:embed="rId3" cstate="screen"/>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矩形 2"/>
          <p:cNvSpPr/>
          <p:nvPr/>
        </p:nvSpPr>
        <p:spPr>
          <a:xfrm>
            <a:off x="611560" y="836712"/>
            <a:ext cx="244827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t>时态数据可视化</a:t>
            </a:r>
            <a:endParaRPr lang="zh-CN" altLang="en-US" sz="2400" dirty="0"/>
          </a:p>
        </p:txBody>
      </p:sp>
      <p:sp>
        <p:nvSpPr>
          <p:cNvPr id="4" name="标题 1"/>
          <p:cNvSpPr txBox="1">
            <a:spLocks/>
          </p:cNvSpPr>
          <p:nvPr/>
        </p:nvSpPr>
        <p:spPr>
          <a:xfrm>
            <a:off x="4644008" y="0"/>
            <a:ext cx="4499992" cy="6926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fontAlgn="base" hangingPunct="0">
              <a:spcBef>
                <a:spcPct val="0"/>
              </a:spcBef>
              <a:spcAft>
                <a:spcPct val="0"/>
              </a:spcAft>
              <a:defRPr/>
            </a:pPr>
            <a:r>
              <a:rPr lang="zh-CN" altLang="en-US" sz="4000" dirty="0" smtClean="0">
                <a:solidFill>
                  <a:srgbClr val="FF0000"/>
                </a:solidFill>
                <a:latin typeface="楷体" pitchFamily="49" charset="-122"/>
                <a:ea typeface="楷体" pitchFamily="49" charset="-122"/>
                <a:cs typeface="+mj-cs"/>
              </a:rPr>
              <a:t>空间数据可视化</a:t>
            </a:r>
            <a:endParaRPr kumimoji="0" lang="zh-CN" altLang="en-US" sz="4000" b="0" i="0" u="none" strike="noStrike" kern="1200" cap="none" spc="0" normalizeH="0" baseline="0" noProof="0" dirty="0" smtClean="0">
              <a:ln>
                <a:noFill/>
              </a:ln>
              <a:solidFill>
                <a:srgbClr val="FF0000"/>
              </a:solidFill>
              <a:effectLst/>
              <a:uLnTx/>
              <a:uFillTx/>
              <a:latin typeface="楷体" pitchFamily="49" charset="-122"/>
              <a:ea typeface="楷体" pitchFamily="49" charset="-122"/>
              <a:cs typeface="+mj-cs"/>
            </a:endParaRPr>
          </a:p>
        </p:txBody>
      </p:sp>
      <p:pic>
        <p:nvPicPr>
          <p:cNvPr id="4098" name="Picture 2"/>
          <p:cNvPicPr>
            <a:picLocks noChangeAspect="1" noChangeArrowheads="1"/>
          </p:cNvPicPr>
          <p:nvPr/>
        </p:nvPicPr>
        <p:blipFill>
          <a:blip r:embed="rId4" cstate="print"/>
          <a:srcRect/>
          <a:stretch>
            <a:fillRect/>
          </a:stretch>
        </p:blipFill>
        <p:spPr bwMode="auto">
          <a:xfrm>
            <a:off x="4067944" y="1772816"/>
            <a:ext cx="4657493" cy="4834111"/>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wheel(4)">
                                      <p:cBhvr>
                                        <p:cTn id="7" dur="5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checkerboard(across)">
                                      <p:cBhvr>
                                        <p:cTn id="12"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35896" y="3068960"/>
            <a:ext cx="2492990" cy="646331"/>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zh-CN" altLang="en-US" sz="3600" dirty="0" smtClean="0"/>
              <a:t>制图与输出</a:t>
            </a:r>
            <a:endParaRPr lang="zh-CN" altLang="en-US" sz="3600" dirty="0"/>
          </a:p>
        </p:txBody>
      </p:sp>
      <p:sp>
        <p:nvSpPr>
          <p:cNvPr id="3" name="矩形 2"/>
          <p:cNvSpPr/>
          <p:nvPr/>
        </p:nvSpPr>
        <p:spPr>
          <a:xfrm>
            <a:off x="1475656" y="4437112"/>
            <a:ext cx="6768752" cy="583108"/>
          </a:xfrm>
          <a:prstGeom prst="rect">
            <a:avLst/>
          </a:prstGeom>
        </p:spPr>
        <p:txBody>
          <a:bodyPr wrap="square">
            <a:spAutoFit/>
          </a:bodyPr>
          <a:lstStyle/>
          <a:p>
            <a:pPr indent="457200">
              <a:lnSpc>
                <a:spcPct val="150000"/>
              </a:lnSpc>
            </a:pPr>
            <a:r>
              <a:rPr lang="en-US" altLang="zh-CN" sz="2400" dirty="0" smtClean="0"/>
              <a:t>---chp09\</a:t>
            </a:r>
            <a:r>
              <a:rPr lang="zh-CN" altLang="en-US" sz="2400" dirty="0" smtClean="0"/>
              <a:t>定量符号化</a:t>
            </a:r>
            <a:r>
              <a:rPr lang="en-US" altLang="zh-CN" sz="2400" dirty="0" smtClean="0"/>
              <a:t>\data\states\states.shp</a:t>
            </a:r>
            <a:endParaRPr lang="zh-CN" altLang="en-US" sz="2400" dirty="0"/>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404664"/>
            <a:ext cx="2492990" cy="646331"/>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zh-CN" altLang="en-US" sz="3600" dirty="0" smtClean="0"/>
              <a:t>制图与输出</a:t>
            </a:r>
            <a:endParaRPr lang="zh-CN" altLang="en-US" sz="3600" dirty="0"/>
          </a:p>
        </p:txBody>
      </p:sp>
      <p:sp>
        <p:nvSpPr>
          <p:cNvPr id="4" name="TextBox 3"/>
          <p:cNvSpPr txBox="1"/>
          <p:nvPr/>
        </p:nvSpPr>
        <p:spPr>
          <a:xfrm>
            <a:off x="611560" y="1484784"/>
            <a:ext cx="1415772" cy="461665"/>
          </a:xfrm>
          <a:prstGeom prst="rect">
            <a:avLst/>
          </a:prstGeom>
          <a:noFill/>
        </p:spPr>
        <p:txBody>
          <a:bodyPr wrap="none" rtlCol="0">
            <a:spAutoFit/>
          </a:bodyPr>
          <a:lstStyle/>
          <a:p>
            <a:r>
              <a:rPr lang="zh-CN" altLang="en-US" sz="2400" b="1" dirty="0" smtClean="0"/>
              <a:t>版面设置</a:t>
            </a:r>
            <a:endParaRPr lang="zh-CN" altLang="en-US" sz="2400" b="1" dirty="0"/>
          </a:p>
        </p:txBody>
      </p:sp>
      <p:pic>
        <p:nvPicPr>
          <p:cNvPr id="6146" name="Picture 2"/>
          <p:cNvPicPr>
            <a:picLocks noChangeAspect="1" noChangeArrowheads="1"/>
          </p:cNvPicPr>
          <p:nvPr/>
        </p:nvPicPr>
        <p:blipFill>
          <a:blip r:embed="rId2" cstate="print"/>
          <a:srcRect/>
          <a:stretch>
            <a:fillRect/>
          </a:stretch>
        </p:blipFill>
        <p:spPr bwMode="auto">
          <a:xfrm>
            <a:off x="1979712" y="1844824"/>
            <a:ext cx="4464496" cy="555045"/>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1691680" y="2780928"/>
            <a:ext cx="5334000" cy="3876675"/>
          </a:xfrm>
          <a:prstGeom prst="rect">
            <a:avLst/>
          </a:prstGeom>
          <a:noFill/>
          <a:ln w="9525">
            <a:noFill/>
            <a:miter lim="800000"/>
            <a:headEnd/>
            <a:tailEnd/>
          </a:ln>
        </p:spPr>
      </p:pic>
      <p:sp>
        <p:nvSpPr>
          <p:cNvPr id="6" name="椭圆 5"/>
          <p:cNvSpPr/>
          <p:nvPr/>
        </p:nvSpPr>
        <p:spPr>
          <a:xfrm>
            <a:off x="5868144" y="1988840"/>
            <a:ext cx="360040" cy="50405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a:stCxn id="6" idx="4"/>
            <a:endCxn id="6147" idx="0"/>
          </p:cNvCxnSpPr>
          <p:nvPr/>
        </p:nvCxnSpPr>
        <p:spPr>
          <a:xfrm flipH="1">
            <a:off x="4358680" y="2492896"/>
            <a:ext cx="1689484" cy="28803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76256" y="2204864"/>
            <a:ext cx="1210588"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2000" b="1" dirty="0" smtClean="0"/>
              <a:t>地图模板</a:t>
            </a:r>
            <a:endParaRPr lang="zh-CN" altLang="en-US" sz="2000" b="1" dirty="0"/>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404664"/>
            <a:ext cx="2492990" cy="646331"/>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zh-CN" altLang="en-US" sz="3600" dirty="0" smtClean="0"/>
              <a:t>制图与输出</a:t>
            </a:r>
            <a:endParaRPr lang="zh-CN" altLang="en-US" sz="3600" dirty="0"/>
          </a:p>
        </p:txBody>
      </p:sp>
      <p:pic>
        <p:nvPicPr>
          <p:cNvPr id="7170" name="Picture 2"/>
          <p:cNvPicPr>
            <a:picLocks noChangeAspect="1" noChangeArrowheads="1"/>
          </p:cNvPicPr>
          <p:nvPr/>
        </p:nvPicPr>
        <p:blipFill>
          <a:blip r:embed="rId2" cstate="print"/>
          <a:srcRect/>
          <a:stretch>
            <a:fillRect/>
          </a:stretch>
        </p:blipFill>
        <p:spPr bwMode="auto">
          <a:xfrm>
            <a:off x="3779912" y="1772816"/>
            <a:ext cx="4049255" cy="4378846"/>
          </a:xfrm>
          <a:prstGeom prst="rect">
            <a:avLst/>
          </a:prstGeom>
          <a:noFill/>
          <a:ln w="9525">
            <a:noFill/>
            <a:miter lim="800000"/>
            <a:headEnd/>
            <a:tailEnd/>
          </a:ln>
        </p:spPr>
      </p:pic>
      <p:sp>
        <p:nvSpPr>
          <p:cNvPr id="4" name="TextBox 3"/>
          <p:cNvSpPr txBox="1"/>
          <p:nvPr/>
        </p:nvSpPr>
        <p:spPr>
          <a:xfrm>
            <a:off x="539552" y="1772816"/>
            <a:ext cx="2488182" cy="954107"/>
          </a:xfrm>
          <a:prstGeom prst="rect">
            <a:avLst/>
          </a:prstGeom>
          <a:noFill/>
        </p:spPr>
        <p:txBody>
          <a:bodyPr wrap="none" rtlCol="0">
            <a:spAutoFit/>
          </a:bodyPr>
          <a:lstStyle/>
          <a:p>
            <a:r>
              <a:rPr lang="zh-CN" altLang="en-US" sz="2000" b="1" dirty="0" smtClean="0"/>
              <a:t>尺寸设置</a:t>
            </a:r>
            <a:endParaRPr lang="en-US" altLang="zh-CN" sz="2000" b="1" dirty="0" smtClean="0"/>
          </a:p>
          <a:p>
            <a:endParaRPr lang="en-US" altLang="zh-CN" dirty="0" smtClean="0"/>
          </a:p>
          <a:p>
            <a:r>
              <a:rPr lang="zh-CN" altLang="en-US" dirty="0" smtClean="0"/>
              <a:t>文件</a:t>
            </a:r>
            <a:r>
              <a:rPr lang="en-US" altLang="zh-CN" dirty="0" smtClean="0">
                <a:sym typeface="Wingdings" pitchFamily="2" charset="2"/>
              </a:rPr>
              <a:t></a:t>
            </a:r>
            <a:r>
              <a:rPr lang="zh-CN" altLang="en-US" dirty="0" smtClean="0">
                <a:sym typeface="Wingdings" pitchFamily="2" charset="2"/>
              </a:rPr>
              <a:t>页面和打印设置</a:t>
            </a:r>
            <a:endParaRPr lang="zh-CN" altLang="en-US" dirty="0"/>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404664"/>
            <a:ext cx="2492990" cy="646331"/>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zh-CN" altLang="en-US" sz="3600" dirty="0" smtClean="0"/>
              <a:t>制图与输出</a:t>
            </a:r>
            <a:endParaRPr lang="zh-CN" altLang="en-US" sz="3600" dirty="0"/>
          </a:p>
        </p:txBody>
      </p:sp>
      <p:sp>
        <p:nvSpPr>
          <p:cNvPr id="4" name="TextBox 3"/>
          <p:cNvSpPr txBox="1"/>
          <p:nvPr/>
        </p:nvSpPr>
        <p:spPr>
          <a:xfrm>
            <a:off x="4932040" y="1700808"/>
            <a:ext cx="4031873" cy="1231106"/>
          </a:xfrm>
          <a:prstGeom prst="rect">
            <a:avLst/>
          </a:prstGeom>
          <a:noFill/>
        </p:spPr>
        <p:txBody>
          <a:bodyPr wrap="none" rtlCol="0">
            <a:spAutoFit/>
          </a:bodyPr>
          <a:lstStyle/>
          <a:p>
            <a:r>
              <a:rPr lang="zh-CN" altLang="en-US" sz="2000" b="1" dirty="0" smtClean="0">
                <a:sym typeface="Wingdings" pitchFamily="2" charset="2"/>
              </a:rPr>
              <a:t>辅助要素，是地图要素排列更规则</a:t>
            </a:r>
            <a:endParaRPr lang="en-US" altLang="zh-CN" sz="2000" b="1" dirty="0" smtClean="0">
              <a:sym typeface="Wingdings" pitchFamily="2" charset="2"/>
            </a:endParaRPr>
          </a:p>
          <a:p>
            <a:endParaRPr lang="en-US" altLang="zh-CN" dirty="0" smtClean="0">
              <a:sym typeface="Wingdings" pitchFamily="2" charset="2"/>
            </a:endParaRPr>
          </a:p>
          <a:p>
            <a:endParaRPr lang="zh-CN" altLang="en-US" dirty="0" smtClean="0"/>
          </a:p>
          <a:p>
            <a:r>
              <a:rPr lang="en-US" altLang="zh-CN" dirty="0" smtClean="0">
                <a:sym typeface="Wingdings" pitchFamily="2" charset="2"/>
              </a:rPr>
              <a:t></a:t>
            </a:r>
            <a:r>
              <a:rPr lang="zh-CN" altLang="en-US" dirty="0" smtClean="0"/>
              <a:t>图形区外侧右键</a:t>
            </a:r>
            <a:endParaRPr lang="zh-CN" altLang="en-US" dirty="0"/>
          </a:p>
        </p:txBody>
      </p:sp>
      <p:pic>
        <p:nvPicPr>
          <p:cNvPr id="8195" name="Picture 3"/>
          <p:cNvPicPr>
            <a:picLocks noChangeAspect="1" noChangeArrowheads="1"/>
          </p:cNvPicPr>
          <p:nvPr/>
        </p:nvPicPr>
        <p:blipFill>
          <a:blip r:embed="rId2" cstate="print"/>
          <a:srcRect l="28419" t="16578" r="28953" b="11192"/>
          <a:stretch>
            <a:fillRect/>
          </a:stretch>
        </p:blipFill>
        <p:spPr bwMode="auto">
          <a:xfrm>
            <a:off x="683568" y="1052736"/>
            <a:ext cx="3960440" cy="536859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404664"/>
            <a:ext cx="2492990" cy="646331"/>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zh-CN" altLang="en-US" sz="3600" dirty="0" smtClean="0"/>
              <a:t>制图与输出</a:t>
            </a:r>
            <a:endParaRPr lang="zh-CN" altLang="en-US" sz="3600" dirty="0"/>
          </a:p>
        </p:txBody>
      </p:sp>
      <p:sp>
        <p:nvSpPr>
          <p:cNvPr id="4" name="TextBox 3"/>
          <p:cNvSpPr txBox="1"/>
          <p:nvPr/>
        </p:nvSpPr>
        <p:spPr>
          <a:xfrm>
            <a:off x="467544" y="1268760"/>
            <a:ext cx="4307589" cy="400110"/>
          </a:xfrm>
          <a:prstGeom prst="rect">
            <a:avLst/>
          </a:prstGeom>
          <a:noFill/>
        </p:spPr>
        <p:txBody>
          <a:bodyPr wrap="none" rtlCol="0">
            <a:spAutoFit/>
          </a:bodyPr>
          <a:lstStyle/>
          <a:p>
            <a:r>
              <a:rPr lang="zh-CN" altLang="en-US" sz="2000" b="1" dirty="0" smtClean="0">
                <a:sym typeface="Wingdings" pitchFamily="2" charset="2"/>
              </a:rPr>
              <a:t>设置图框与底色：数据框属性</a:t>
            </a:r>
            <a:r>
              <a:rPr lang="en-US" altLang="zh-CN" sz="2000" b="1" dirty="0" smtClean="0">
                <a:sym typeface="Wingdings" pitchFamily="2" charset="2"/>
              </a:rPr>
              <a:t></a:t>
            </a:r>
            <a:r>
              <a:rPr lang="zh-CN" altLang="en-US" sz="2000" b="1" dirty="0" smtClean="0">
                <a:sym typeface="Wingdings" pitchFamily="2" charset="2"/>
              </a:rPr>
              <a:t>框架</a:t>
            </a:r>
            <a:endParaRPr lang="en-US" altLang="zh-CN" sz="2000" b="1" dirty="0" smtClean="0">
              <a:sym typeface="Wingdings" pitchFamily="2" charset="2"/>
            </a:endParaRPr>
          </a:p>
        </p:txBody>
      </p:sp>
      <p:pic>
        <p:nvPicPr>
          <p:cNvPr id="9218" name="Picture 2"/>
          <p:cNvPicPr>
            <a:picLocks noChangeAspect="1" noChangeArrowheads="1"/>
          </p:cNvPicPr>
          <p:nvPr/>
        </p:nvPicPr>
        <p:blipFill>
          <a:blip r:embed="rId2" cstate="print"/>
          <a:srcRect/>
          <a:stretch>
            <a:fillRect/>
          </a:stretch>
        </p:blipFill>
        <p:spPr bwMode="auto">
          <a:xfrm>
            <a:off x="1043608" y="1988840"/>
            <a:ext cx="3240360" cy="4479322"/>
          </a:xfrm>
          <a:prstGeom prst="rect">
            <a:avLst/>
          </a:prstGeom>
          <a:noFill/>
          <a:ln w="9525">
            <a:noFill/>
            <a:miter lim="800000"/>
            <a:headEnd/>
            <a:tailEnd/>
          </a:ln>
        </p:spPr>
      </p:pic>
      <p:pic>
        <p:nvPicPr>
          <p:cNvPr id="9220" name="Picture 4"/>
          <p:cNvPicPr>
            <a:picLocks noChangeAspect="1" noChangeArrowheads="1"/>
          </p:cNvPicPr>
          <p:nvPr/>
        </p:nvPicPr>
        <p:blipFill>
          <a:blip r:embed="rId3" cstate="print"/>
          <a:srcRect/>
          <a:stretch>
            <a:fillRect/>
          </a:stretch>
        </p:blipFill>
        <p:spPr bwMode="auto">
          <a:xfrm>
            <a:off x="4932040" y="1988840"/>
            <a:ext cx="3572115" cy="44371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404664"/>
            <a:ext cx="2492990" cy="646331"/>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zh-CN" altLang="en-US" sz="3600" dirty="0" smtClean="0"/>
              <a:t>制图与输出</a:t>
            </a:r>
            <a:endParaRPr lang="zh-CN" altLang="en-US" sz="3600" dirty="0"/>
          </a:p>
        </p:txBody>
      </p:sp>
      <p:sp>
        <p:nvSpPr>
          <p:cNvPr id="4" name="TextBox 3"/>
          <p:cNvSpPr txBox="1"/>
          <p:nvPr/>
        </p:nvSpPr>
        <p:spPr>
          <a:xfrm>
            <a:off x="467544" y="1268760"/>
            <a:ext cx="4559261" cy="1015663"/>
          </a:xfrm>
          <a:prstGeom prst="rect">
            <a:avLst/>
          </a:prstGeom>
          <a:noFill/>
        </p:spPr>
        <p:txBody>
          <a:bodyPr wrap="none" rtlCol="0">
            <a:spAutoFit/>
          </a:bodyPr>
          <a:lstStyle/>
          <a:p>
            <a:r>
              <a:rPr lang="zh-CN" altLang="en-US" sz="2000" b="1" dirty="0" smtClean="0">
                <a:sym typeface="Wingdings" pitchFamily="2" charset="2"/>
              </a:rPr>
              <a:t>添加数据框：插入</a:t>
            </a:r>
            <a:r>
              <a:rPr lang="en-US" altLang="zh-CN" sz="2000" b="1" dirty="0" smtClean="0">
                <a:sym typeface="Wingdings" pitchFamily="2" charset="2"/>
              </a:rPr>
              <a:t></a:t>
            </a:r>
            <a:r>
              <a:rPr lang="zh-CN" altLang="en-US" sz="2000" b="1" dirty="0" smtClean="0">
                <a:sym typeface="Wingdings" pitchFamily="2" charset="2"/>
              </a:rPr>
              <a:t>数据框</a:t>
            </a:r>
            <a:endParaRPr lang="en-US" altLang="zh-CN" sz="2000" b="1" dirty="0" smtClean="0">
              <a:sym typeface="Wingdings" pitchFamily="2" charset="2"/>
            </a:endParaRPr>
          </a:p>
          <a:p>
            <a:endParaRPr lang="en-US" altLang="zh-CN" sz="2000" b="1" dirty="0" smtClean="0">
              <a:sym typeface="Wingdings" pitchFamily="2" charset="2"/>
            </a:endParaRPr>
          </a:p>
          <a:p>
            <a:r>
              <a:rPr lang="zh-CN" altLang="en-US" sz="2000" b="1" dirty="0" smtClean="0">
                <a:sym typeface="Wingdings" pitchFamily="2" charset="2"/>
              </a:rPr>
              <a:t>复制数据框：编辑</a:t>
            </a:r>
            <a:r>
              <a:rPr lang="en-US" altLang="zh-CN" sz="2000" b="1" dirty="0" smtClean="0">
                <a:sym typeface="Wingdings" pitchFamily="2" charset="2"/>
              </a:rPr>
              <a:t></a:t>
            </a:r>
            <a:r>
              <a:rPr lang="zh-CN" altLang="en-US" sz="2000" b="1" dirty="0" smtClean="0">
                <a:sym typeface="Wingdings" pitchFamily="2" charset="2"/>
              </a:rPr>
              <a:t>复制，编辑</a:t>
            </a:r>
            <a:r>
              <a:rPr lang="en-US" altLang="zh-CN" sz="2000" b="1" dirty="0" smtClean="0">
                <a:sym typeface="Wingdings" pitchFamily="2" charset="2"/>
              </a:rPr>
              <a:t></a:t>
            </a:r>
            <a:r>
              <a:rPr lang="zh-CN" altLang="en-US" sz="2000" b="1" dirty="0" smtClean="0">
                <a:sym typeface="Wingdings" pitchFamily="2" charset="2"/>
              </a:rPr>
              <a:t>粘贴</a:t>
            </a:r>
            <a:endParaRPr lang="en-US" altLang="zh-CN" sz="2000" b="1" dirty="0" smtClean="0">
              <a:sym typeface="Wingdings" pitchFamily="2" charset="2"/>
            </a:endParaRPr>
          </a:p>
        </p:txBody>
      </p:sp>
      <p:pic>
        <p:nvPicPr>
          <p:cNvPr id="10242" name="Picture 2"/>
          <p:cNvPicPr>
            <a:picLocks noChangeAspect="1" noChangeArrowheads="1"/>
          </p:cNvPicPr>
          <p:nvPr/>
        </p:nvPicPr>
        <p:blipFill>
          <a:blip r:embed="rId2" cstate="print"/>
          <a:srcRect/>
          <a:stretch>
            <a:fillRect/>
          </a:stretch>
        </p:blipFill>
        <p:spPr bwMode="auto">
          <a:xfrm>
            <a:off x="2771800" y="2276872"/>
            <a:ext cx="3895662" cy="436510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404664"/>
            <a:ext cx="2492990" cy="646331"/>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zh-CN" altLang="en-US" sz="3600" dirty="0" smtClean="0"/>
              <a:t>制图与输出</a:t>
            </a:r>
            <a:endParaRPr lang="zh-CN" altLang="en-US" sz="3600" dirty="0"/>
          </a:p>
        </p:txBody>
      </p:sp>
      <p:grpSp>
        <p:nvGrpSpPr>
          <p:cNvPr id="11" name="组合 10"/>
          <p:cNvGrpSpPr/>
          <p:nvPr/>
        </p:nvGrpSpPr>
        <p:grpSpPr>
          <a:xfrm>
            <a:off x="179512" y="1124744"/>
            <a:ext cx="8352928" cy="5397757"/>
            <a:chOff x="179512" y="1124744"/>
            <a:chExt cx="8352928" cy="5397757"/>
          </a:xfrm>
        </p:grpSpPr>
        <p:sp>
          <p:nvSpPr>
            <p:cNvPr id="4" name="TextBox 3"/>
            <p:cNvSpPr txBox="1"/>
            <p:nvPr/>
          </p:nvSpPr>
          <p:spPr>
            <a:xfrm>
              <a:off x="2627784" y="2780928"/>
              <a:ext cx="1217000" cy="30789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nSpc>
                  <a:spcPct val="200000"/>
                </a:lnSpc>
              </a:pPr>
              <a:r>
                <a:rPr lang="zh-CN" altLang="en-US" sz="2000" b="1" dirty="0" smtClean="0">
                  <a:sym typeface="Wingdings" pitchFamily="2" charset="2"/>
                </a:rPr>
                <a:t>图名</a:t>
              </a:r>
              <a:endParaRPr lang="en-US" altLang="zh-CN" sz="2000" b="1" dirty="0" smtClean="0">
                <a:sym typeface="Wingdings" pitchFamily="2" charset="2"/>
              </a:endParaRPr>
            </a:p>
            <a:p>
              <a:pPr>
                <a:lnSpc>
                  <a:spcPct val="200000"/>
                </a:lnSpc>
              </a:pPr>
              <a:r>
                <a:rPr lang="zh-CN" altLang="en-US" sz="2000" b="1" dirty="0" smtClean="0">
                  <a:sym typeface="Wingdings" pitchFamily="2" charset="2"/>
                </a:rPr>
                <a:t>图例</a:t>
              </a:r>
              <a:endParaRPr lang="en-US" altLang="zh-CN" sz="2000" b="1" dirty="0" smtClean="0">
                <a:sym typeface="Wingdings" pitchFamily="2" charset="2"/>
              </a:endParaRPr>
            </a:p>
            <a:p>
              <a:pPr>
                <a:lnSpc>
                  <a:spcPct val="200000"/>
                </a:lnSpc>
              </a:pPr>
              <a:r>
                <a:rPr lang="zh-CN" altLang="en-US" sz="2000" b="1" dirty="0" smtClean="0">
                  <a:sym typeface="Wingdings" pitchFamily="2" charset="2"/>
                </a:rPr>
                <a:t>比例尺</a:t>
              </a:r>
              <a:endParaRPr lang="en-US" altLang="zh-CN" sz="2000" b="1" dirty="0" smtClean="0">
                <a:sym typeface="Wingdings" pitchFamily="2" charset="2"/>
              </a:endParaRPr>
            </a:p>
            <a:p>
              <a:pPr>
                <a:lnSpc>
                  <a:spcPct val="200000"/>
                </a:lnSpc>
              </a:pPr>
              <a:r>
                <a:rPr lang="zh-CN" altLang="en-US" sz="2000" b="1" dirty="0" smtClean="0">
                  <a:sym typeface="Wingdings" pitchFamily="2" charset="2"/>
                </a:rPr>
                <a:t>指北针</a:t>
              </a:r>
              <a:endParaRPr lang="en-US" altLang="zh-CN" sz="2000" b="1" dirty="0" smtClean="0">
                <a:sym typeface="Wingdings" pitchFamily="2" charset="2"/>
              </a:endParaRPr>
            </a:p>
            <a:p>
              <a:pPr>
                <a:lnSpc>
                  <a:spcPct val="200000"/>
                </a:lnSpc>
              </a:pPr>
              <a:r>
                <a:rPr lang="zh-CN" altLang="en-US" sz="2000" b="1" dirty="0" smtClean="0">
                  <a:sym typeface="Wingdings" pitchFamily="2" charset="2"/>
                </a:rPr>
                <a:t>其他要素</a:t>
              </a:r>
              <a:endParaRPr lang="en-US" altLang="zh-CN" sz="2000" b="1" dirty="0" smtClean="0">
                <a:sym typeface="Wingdings" pitchFamily="2" charset="2"/>
              </a:endParaRPr>
            </a:p>
          </p:txBody>
        </p:sp>
        <p:pic>
          <p:nvPicPr>
            <p:cNvPr id="5" name="图片 4" descr="无标题.png"/>
            <p:cNvPicPr>
              <a:picLocks noChangeAspect="1"/>
            </p:cNvPicPr>
            <p:nvPr/>
          </p:nvPicPr>
          <p:blipFill>
            <a:blip r:embed="rId2" cstate="print"/>
            <a:stretch>
              <a:fillRect/>
            </a:stretch>
          </p:blipFill>
          <p:spPr>
            <a:xfrm>
              <a:off x="4716016" y="1124744"/>
              <a:ext cx="3816424" cy="5397757"/>
            </a:xfrm>
            <a:prstGeom prst="rect">
              <a:avLst/>
            </a:prstGeom>
          </p:spPr>
        </p:pic>
        <p:sp>
          <p:nvSpPr>
            <p:cNvPr id="6" name="TextBox 5"/>
            <p:cNvSpPr txBox="1"/>
            <p:nvPr/>
          </p:nvSpPr>
          <p:spPr>
            <a:xfrm>
              <a:off x="179512" y="4077072"/>
              <a:ext cx="1723549" cy="400110"/>
            </a:xfrm>
            <a:prstGeom prst="rect">
              <a:avLst/>
            </a:prstGeom>
            <a:noFill/>
          </p:spPr>
          <p:txBody>
            <a:bodyPr wrap="none" rtlCol="0">
              <a:spAutoFit/>
            </a:bodyPr>
            <a:lstStyle/>
            <a:p>
              <a:r>
                <a:rPr lang="zh-CN" altLang="en-US" sz="2000" b="1" dirty="0" smtClean="0"/>
                <a:t>“插入”菜单</a:t>
              </a:r>
              <a:endParaRPr lang="zh-CN" altLang="en-US" sz="2000" b="1" dirty="0"/>
            </a:p>
          </p:txBody>
        </p:sp>
        <p:sp>
          <p:nvSpPr>
            <p:cNvPr id="7" name="右箭头 6"/>
            <p:cNvSpPr/>
            <p:nvPr/>
          </p:nvSpPr>
          <p:spPr>
            <a:xfrm>
              <a:off x="1907704" y="4077072"/>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4139952" y="2996952"/>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395536" y="1844824"/>
              <a:ext cx="3275256" cy="400110"/>
            </a:xfrm>
            <a:prstGeom prst="rect">
              <a:avLst/>
            </a:prstGeom>
            <a:noFill/>
          </p:spPr>
          <p:txBody>
            <a:bodyPr wrap="none" rtlCol="0">
              <a:spAutoFit/>
            </a:bodyPr>
            <a:lstStyle/>
            <a:p>
              <a:r>
                <a:rPr lang="zh-CN" altLang="en-US" sz="2000" b="1" dirty="0" smtClean="0">
                  <a:sym typeface="Wingdings" pitchFamily="2" charset="2"/>
                </a:rPr>
                <a:t>经纬网：数据框属性</a:t>
              </a:r>
              <a:r>
                <a:rPr lang="en-US" altLang="zh-CN" sz="2000" b="1" dirty="0" smtClean="0">
                  <a:sym typeface="Wingdings" pitchFamily="2" charset="2"/>
                </a:rPr>
                <a:t></a:t>
              </a:r>
              <a:r>
                <a:rPr lang="zh-CN" altLang="en-US" sz="2000" b="1" dirty="0" smtClean="0">
                  <a:sym typeface="Wingdings" pitchFamily="2" charset="2"/>
                </a:rPr>
                <a:t>网格</a:t>
              </a:r>
              <a:endParaRPr lang="en-US" altLang="zh-CN" sz="2000" b="1" dirty="0" smtClean="0">
                <a:sym typeface="Wingdings" pitchFamily="2" charset="2"/>
              </a:endParaRPr>
            </a:p>
          </p:txBody>
        </p:sp>
        <p:sp>
          <p:nvSpPr>
            <p:cNvPr id="10" name="右大括号 9"/>
            <p:cNvSpPr/>
            <p:nvPr/>
          </p:nvSpPr>
          <p:spPr>
            <a:xfrm>
              <a:off x="3851920" y="1988840"/>
              <a:ext cx="216024" cy="2304256"/>
            </a:xfrm>
            <a:prstGeom prst="righ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5816" y="2852936"/>
            <a:ext cx="2954655" cy="646331"/>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3600" dirty="0" smtClean="0"/>
              <a:t>数据驱动页面</a:t>
            </a:r>
            <a:endParaRPr lang="zh-CN" altLang="en-US" sz="3600" dirty="0"/>
          </a:p>
        </p:txBody>
      </p:sp>
      <p:sp>
        <p:nvSpPr>
          <p:cNvPr id="4" name="矩形 3"/>
          <p:cNvSpPr/>
          <p:nvPr/>
        </p:nvSpPr>
        <p:spPr>
          <a:xfrm>
            <a:off x="683568" y="1412776"/>
            <a:ext cx="7920880" cy="221599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457200">
              <a:lnSpc>
                <a:spcPct val="150000"/>
              </a:lnSpc>
              <a:buFont typeface="Wingdings" pitchFamily="2" charset="2"/>
              <a:buChar char="ü"/>
            </a:pPr>
            <a:r>
              <a:rPr lang="zh-CN" altLang="en-US" dirty="0" smtClean="0"/>
              <a:t>数据驱动页面，通过设置索引图层生成多个输出页面的方法。</a:t>
            </a:r>
            <a:endParaRPr lang="en-US" altLang="zh-CN" dirty="0" smtClean="0"/>
          </a:p>
          <a:p>
            <a:pPr indent="457200">
              <a:lnSpc>
                <a:spcPct val="150000"/>
              </a:lnSpc>
              <a:buFont typeface="Wingdings" pitchFamily="2" charset="2"/>
              <a:buChar char="ü"/>
            </a:pPr>
            <a:r>
              <a:rPr lang="zh-CN" altLang="en-US" dirty="0" smtClean="0"/>
              <a:t>索引图层（要素图层）用于通过单个布局生成多个输出页面，每个页面显示不同范围的数据，范围由索引图层中的要素定义。</a:t>
            </a:r>
            <a:endParaRPr lang="en-US" altLang="zh-CN" dirty="0" smtClean="0"/>
          </a:p>
          <a:p>
            <a:pPr indent="457200">
              <a:lnSpc>
                <a:spcPct val="150000"/>
              </a:lnSpc>
              <a:buFont typeface="Wingdings" pitchFamily="2" charset="2"/>
              <a:buChar char="ü"/>
            </a:pPr>
            <a:r>
              <a:rPr lang="zh-CN" altLang="en-US" dirty="0" smtClean="0"/>
              <a:t>地图册</a:t>
            </a:r>
            <a:endParaRPr lang="en-US" altLang="zh-CN" dirty="0" smtClean="0"/>
          </a:p>
          <a:p>
            <a:pPr indent="457200">
              <a:lnSpc>
                <a:spcPct val="150000"/>
              </a:lnSpc>
              <a:buFont typeface="Wingdings" pitchFamily="2" charset="2"/>
              <a:buChar char="ü"/>
            </a:pPr>
            <a:r>
              <a:rPr lang="en-US" altLang="zh-CN" sz="2000" b="1" dirty="0" smtClean="0"/>
              <a:t>···\chp09\</a:t>
            </a:r>
            <a:r>
              <a:rPr lang="zh-CN" altLang="en-US" sz="2000" b="1" dirty="0" smtClean="0"/>
              <a:t>数据驱动页面</a:t>
            </a:r>
            <a:r>
              <a:rPr lang="en-US" altLang="zh-CN" sz="2000" b="1" dirty="0" smtClean="0"/>
              <a:t>\data\shujuqudong.mxd</a:t>
            </a:r>
            <a:endParaRPr lang="zh-CN" altLang="en-US" sz="2000" b="1" dirty="0"/>
          </a:p>
        </p:txBody>
      </p:sp>
      <p:pic>
        <p:nvPicPr>
          <p:cNvPr id="1026" name="Picture 2"/>
          <p:cNvPicPr>
            <a:picLocks noChangeAspect="1" noChangeArrowheads="1"/>
          </p:cNvPicPr>
          <p:nvPr/>
        </p:nvPicPr>
        <p:blipFill>
          <a:blip r:embed="rId2" cstate="print"/>
          <a:srcRect/>
          <a:stretch>
            <a:fillRect/>
          </a:stretch>
        </p:blipFill>
        <p:spPr bwMode="auto">
          <a:xfrm>
            <a:off x="2339752" y="3645024"/>
            <a:ext cx="4352925" cy="30384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1000"/>
                                  </p:stCondLst>
                                  <p:childTnLst>
                                    <p:animMotion origin="layout" path="M 3.05556E-6 4.44444E-6 L -0.29132 -0.33611 " pathEditMode="relative" ptsTypes="AA">
                                      <p:cBhvr>
                                        <p:cTn id="6" dur="2000" fill="hold"/>
                                        <p:tgtEl>
                                          <p:spTgt spid="2"/>
                                        </p:tgtEl>
                                        <p:attrNameLst>
                                          <p:attrName>ppt_x</p:attrName>
                                          <p:attrName>ppt_y</p:attrName>
                                        </p:attrNameLst>
                                      </p:cBhvr>
                                    </p:animMotion>
                                  </p:childTnLst>
                                </p:cTn>
                              </p:par>
                            </p:childTnLst>
                          </p:cTn>
                        </p:par>
                        <p:par>
                          <p:cTn id="7" fill="hold">
                            <p:stCondLst>
                              <p:cond delay="3000"/>
                            </p:stCondLst>
                            <p:childTnLst>
                              <p:par>
                                <p:cTn id="8" presetID="3" presetClass="entr" presetSubtype="1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par>
                          <p:cTn id="11" fill="hold">
                            <p:stCondLst>
                              <p:cond delay="3500"/>
                            </p:stCondLst>
                            <p:childTnLst>
                              <p:par>
                                <p:cTn id="12" presetID="3" presetClass="entr" presetSubtype="10" fill="hold" nodeType="after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blinds(horizontal)">
                                      <p:cBhvr>
                                        <p:cTn id="1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620688"/>
            <a:ext cx="2954655" cy="646331"/>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3600" dirty="0" smtClean="0"/>
              <a:t>数据驱动页面</a:t>
            </a:r>
            <a:endParaRPr lang="zh-CN" altLang="en-US" sz="3600" dirty="0"/>
          </a:p>
        </p:txBody>
      </p:sp>
      <p:pic>
        <p:nvPicPr>
          <p:cNvPr id="2050" name="Picture 2"/>
          <p:cNvPicPr>
            <a:picLocks noChangeAspect="1" noChangeArrowheads="1"/>
          </p:cNvPicPr>
          <p:nvPr/>
        </p:nvPicPr>
        <p:blipFill>
          <a:blip r:embed="rId2" cstate="print"/>
          <a:srcRect/>
          <a:stretch>
            <a:fillRect/>
          </a:stretch>
        </p:blipFill>
        <p:spPr bwMode="auto">
          <a:xfrm>
            <a:off x="2987824" y="1916832"/>
            <a:ext cx="3371850" cy="447675"/>
          </a:xfrm>
          <a:prstGeom prst="rect">
            <a:avLst/>
          </a:prstGeom>
          <a:noFill/>
          <a:ln w="9525">
            <a:noFill/>
            <a:miter lim="800000"/>
            <a:headEnd/>
            <a:tailEnd/>
          </a:ln>
        </p:spPr>
      </p:pic>
      <p:sp>
        <p:nvSpPr>
          <p:cNvPr id="4" name="TextBox 3"/>
          <p:cNvSpPr txBox="1"/>
          <p:nvPr/>
        </p:nvSpPr>
        <p:spPr>
          <a:xfrm>
            <a:off x="467544" y="1700808"/>
            <a:ext cx="1800200"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000" dirty="0" smtClean="0"/>
              <a:t>启用数据驱动</a:t>
            </a:r>
            <a:endParaRPr lang="zh-CN" altLang="en-US" sz="2000" dirty="0"/>
          </a:p>
        </p:txBody>
      </p:sp>
      <p:cxnSp>
        <p:nvCxnSpPr>
          <p:cNvPr id="6" name="直接箭头连接符 5"/>
          <p:cNvCxnSpPr>
            <a:stCxn id="4" idx="3"/>
            <a:endCxn id="2050" idx="1"/>
          </p:cNvCxnSpPr>
          <p:nvPr/>
        </p:nvCxnSpPr>
        <p:spPr>
          <a:xfrm>
            <a:off x="2267744" y="1900863"/>
            <a:ext cx="720080" cy="23980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3" cstate="print"/>
          <a:srcRect/>
          <a:stretch>
            <a:fillRect/>
          </a:stretch>
        </p:blipFill>
        <p:spPr bwMode="auto">
          <a:xfrm>
            <a:off x="3779912" y="2564904"/>
            <a:ext cx="4582156" cy="3748286"/>
          </a:xfrm>
          <a:prstGeom prst="rect">
            <a:avLst/>
          </a:prstGeom>
          <a:noFill/>
          <a:ln w="9525">
            <a:noFill/>
            <a:miter lim="800000"/>
            <a:headEnd/>
            <a:tailEnd/>
          </a:ln>
        </p:spPr>
      </p:pic>
      <p:sp>
        <p:nvSpPr>
          <p:cNvPr id="9" name="矩形 8"/>
          <p:cNvSpPr/>
          <p:nvPr/>
        </p:nvSpPr>
        <p:spPr>
          <a:xfrm>
            <a:off x="3995936" y="4149080"/>
            <a:ext cx="1944216" cy="720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539552" y="4005064"/>
            <a:ext cx="2304256"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000" dirty="0" smtClean="0"/>
              <a:t>定义索引要素图层</a:t>
            </a:r>
            <a:endParaRPr lang="zh-CN" altLang="en-US" sz="2000" dirty="0"/>
          </a:p>
        </p:txBody>
      </p:sp>
      <p:cxnSp>
        <p:nvCxnSpPr>
          <p:cNvPr id="11" name="直接箭头连接符 10"/>
          <p:cNvCxnSpPr>
            <a:stCxn id="10" idx="3"/>
            <a:endCxn id="9" idx="1"/>
          </p:cNvCxnSpPr>
          <p:nvPr/>
        </p:nvCxnSpPr>
        <p:spPr>
          <a:xfrm>
            <a:off x="2843808" y="4205119"/>
            <a:ext cx="1152128" cy="30400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995936" y="5013176"/>
            <a:ext cx="1944216" cy="28803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467544" y="4725144"/>
            <a:ext cx="2304256"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000" dirty="0" smtClean="0"/>
              <a:t>定义各页面名称</a:t>
            </a:r>
            <a:endParaRPr lang="zh-CN" altLang="en-US" sz="2000" dirty="0"/>
          </a:p>
        </p:txBody>
      </p:sp>
      <p:cxnSp>
        <p:nvCxnSpPr>
          <p:cNvPr id="18" name="直接箭头连接符 17"/>
          <p:cNvCxnSpPr>
            <a:stCxn id="17" idx="3"/>
            <a:endCxn id="16" idx="1"/>
          </p:cNvCxnSpPr>
          <p:nvPr/>
        </p:nvCxnSpPr>
        <p:spPr>
          <a:xfrm>
            <a:off x="2771800" y="4925199"/>
            <a:ext cx="1224136" cy="231993"/>
          </a:xfrm>
          <a:prstGeom prst="straightConnector1">
            <a:avLst/>
          </a:prstGeom>
          <a:ln w="28575">
            <a:solidFill>
              <a:srgbClr val="45C75B"/>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620688"/>
            <a:ext cx="2954655" cy="646331"/>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3600" dirty="0" smtClean="0"/>
              <a:t>数据驱动页面</a:t>
            </a:r>
            <a:endParaRPr lang="zh-CN" altLang="en-US" sz="3600" dirty="0"/>
          </a:p>
        </p:txBody>
      </p:sp>
      <p:pic>
        <p:nvPicPr>
          <p:cNvPr id="3074" name="Picture 2"/>
          <p:cNvPicPr>
            <a:picLocks noChangeAspect="1" noChangeArrowheads="1"/>
          </p:cNvPicPr>
          <p:nvPr/>
        </p:nvPicPr>
        <p:blipFill>
          <a:blip r:embed="rId2" cstate="print"/>
          <a:srcRect/>
          <a:stretch>
            <a:fillRect/>
          </a:stretch>
        </p:blipFill>
        <p:spPr bwMode="auto">
          <a:xfrm>
            <a:off x="1763688" y="1340768"/>
            <a:ext cx="3638550" cy="5000625"/>
          </a:xfrm>
          <a:prstGeom prst="rect">
            <a:avLst/>
          </a:prstGeom>
          <a:noFill/>
          <a:ln w="9525">
            <a:noFill/>
            <a:miter lim="800000"/>
            <a:headEnd/>
            <a:tailEnd/>
          </a:ln>
        </p:spPr>
      </p:pic>
      <p:sp>
        <p:nvSpPr>
          <p:cNvPr id="4" name="矩形 3"/>
          <p:cNvSpPr/>
          <p:nvPr/>
        </p:nvSpPr>
        <p:spPr>
          <a:xfrm>
            <a:off x="1979712" y="1412776"/>
            <a:ext cx="316835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6012160" y="1412776"/>
            <a:ext cx="226215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smtClean="0"/>
              <a:t>名字未体现页面名称</a:t>
            </a:r>
            <a:endParaRPr lang="zh-CN" altLang="en-US" dirty="0"/>
          </a:p>
        </p:txBody>
      </p:sp>
      <p:cxnSp>
        <p:nvCxnSpPr>
          <p:cNvPr id="7" name="直接箭头连接符 6"/>
          <p:cNvCxnSpPr>
            <a:stCxn id="5" idx="1"/>
            <a:endCxn id="4" idx="3"/>
          </p:cNvCxnSpPr>
          <p:nvPr/>
        </p:nvCxnSpPr>
        <p:spPr>
          <a:xfrm flipH="1" flipV="1">
            <a:off x="5148064" y="1592796"/>
            <a:ext cx="864096" cy="464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123728" y="4581128"/>
            <a:ext cx="1368152" cy="16561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云形标注 8"/>
          <p:cNvSpPr/>
          <p:nvPr/>
        </p:nvSpPr>
        <p:spPr>
          <a:xfrm>
            <a:off x="107503" y="2924944"/>
            <a:ext cx="1596177" cy="1368152"/>
          </a:xfrm>
          <a:prstGeom prst="cloudCallout">
            <a:avLst>
              <a:gd name="adj1" fmla="val 79949"/>
              <a:gd name="adj2" fmla="val 99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What</a:t>
            </a:r>
            <a:r>
              <a:rPr lang="zh-CN" altLang="en-US" sz="2400" dirty="0" smtClean="0"/>
              <a:t>？</a:t>
            </a:r>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nodeType="withEffect">
                                  <p:stCondLst>
                                    <p:cond delay="0"/>
                                  </p:stCondLst>
                                  <p:childTnLst>
                                    <p:anim calcmode="discrete" valueType="str">
                                      <p:cBhvr>
                                        <p:cTn id="8" dur="1000" fill="hold"/>
                                        <p:tgtEl>
                                          <p:spTgt spid="7"/>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6" presetClass="emph" presetSubtype="0" repeatCount="3000" fill="hold" grpId="0" nodeType="clickEffect">
                                  <p:stCondLst>
                                    <p:cond delay="0"/>
                                  </p:stCondLst>
                                  <p:childTnLst>
                                    <p:animEffect transition="out" filter="fade">
                                      <p:cBhvr>
                                        <p:cTn id="14" dur="1000" tmFilter="0, 0; .2, .5; .8, .5; 1, 0"/>
                                        <p:tgtEl>
                                          <p:spTgt spid="9"/>
                                        </p:tgtEl>
                                      </p:cBhvr>
                                    </p:animEffect>
                                    <p:animScale>
                                      <p:cBhvr>
                                        <p:cTn id="15" dur="500" autoRev="1" fill="hold"/>
                                        <p:tgtEl>
                                          <p:spTgt spid="9"/>
                                        </p:tgtEl>
                                      </p:cBhvr>
                                      <p:by x="105000" y="105000"/>
                                    </p:animScale>
                                  </p:childTnLst>
                                </p:cTn>
                              </p:par>
                              <p:par>
                                <p:cTn id="16" presetID="26" presetClass="emph" presetSubtype="0" repeatCount="3000" fill="hold" grpId="0" nodeType="withEffect">
                                  <p:stCondLst>
                                    <p:cond delay="0"/>
                                  </p:stCondLst>
                                  <p:childTnLst>
                                    <p:animEffect transition="out" filter="fade">
                                      <p:cBhvr>
                                        <p:cTn id="17" dur="1000" tmFilter="0, 0; .2, .5; .8, .5; 1, 0"/>
                                        <p:tgtEl>
                                          <p:spTgt spid="8"/>
                                        </p:tgtEl>
                                      </p:cBhvr>
                                    </p:animEffect>
                                    <p:animScale>
                                      <p:cBhvr>
                                        <p:cTn id="18" dur="5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8000"/>
        </a:solidFill>
        <a:ln w="190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40000"/>
          </a:lnSpc>
          <a:spcBef>
            <a:spcPct val="0"/>
          </a:spcBef>
          <a:spcAft>
            <a:spcPct val="0"/>
          </a:spcAft>
          <a:buClrTx/>
          <a:buSzTx/>
          <a:buFontTx/>
          <a:buNone/>
          <a:tabLst/>
          <a:defRPr kumimoji="0" lang="zh-CN" altLang="en-US" sz="2400" b="1" i="0" u="none" strike="noStrike" cap="none" normalizeH="0" baseline="0" smtClean="0">
            <a:ln>
              <a:noFill/>
            </a:ln>
            <a:solidFill>
              <a:srgbClr val="0000FF"/>
            </a:solidFill>
            <a:effectLst/>
            <a:latin typeface="Arial" charset="0"/>
            <a:ea typeface="华文中宋" pitchFamily="2" charset="-122"/>
          </a:defRPr>
        </a:defPPr>
      </a:lstStyle>
    </a:spDef>
    <a:lnDef>
      <a:spPr bwMode="auto">
        <a:xfrm>
          <a:off x="0" y="0"/>
          <a:ext cx="1" cy="1"/>
        </a:xfrm>
        <a:custGeom>
          <a:avLst/>
          <a:gdLst/>
          <a:ahLst/>
          <a:cxnLst/>
          <a:rect l="0" t="0" r="0" b="0"/>
          <a:pathLst/>
        </a:custGeom>
        <a:solidFill>
          <a:srgbClr val="008000"/>
        </a:solidFill>
        <a:ln w="190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40000"/>
          </a:lnSpc>
          <a:spcBef>
            <a:spcPct val="0"/>
          </a:spcBef>
          <a:spcAft>
            <a:spcPct val="0"/>
          </a:spcAft>
          <a:buClrTx/>
          <a:buSzTx/>
          <a:buFontTx/>
          <a:buNone/>
          <a:tabLst/>
          <a:defRPr kumimoji="0" lang="zh-CN" altLang="en-US" sz="2400" b="1" i="0" u="none" strike="noStrike" cap="none" normalizeH="0" baseline="0" smtClean="0">
            <a:ln>
              <a:noFill/>
            </a:ln>
            <a:solidFill>
              <a:srgbClr val="0000FF"/>
            </a:solidFill>
            <a:effectLst/>
            <a:latin typeface="Arial" charset="0"/>
            <a:ea typeface="华文中宋" pitchFamily="2" charset="-122"/>
          </a:defRPr>
        </a:defPPr>
      </a:lstStyle>
    </a:lnDef>
    <a:txDef>
      <a:spPr bwMode="gray">
        <a:noFill/>
        <a:ln w="9525" algn="ctr">
          <a:noFill/>
          <a:miter lim="800000"/>
          <a:headEnd/>
          <a:tailEnd/>
        </a:ln>
      </a:spPr>
      <a:bodyPr wrap="square">
        <a:spAutoFit/>
      </a:bodyPr>
      <a:lstStyle>
        <a:defPPr algn="l" eaLnBrk="0" hangingPunct="0">
          <a:defRPr dirty="0"/>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Default Design">
  <a:themeElements>
    <a:clrScheme name="">
      <a:dk1>
        <a:srgbClr val="000000"/>
      </a:dk1>
      <a:lt1>
        <a:srgbClr val="FFFFFF"/>
      </a:lt1>
      <a:dk2>
        <a:srgbClr val="000099"/>
      </a:dk2>
      <a:lt2>
        <a:srgbClr val="FF9900"/>
      </a:lt2>
      <a:accent1>
        <a:srgbClr val="339933"/>
      </a:accent1>
      <a:accent2>
        <a:srgbClr val="800000"/>
      </a:accent2>
      <a:accent3>
        <a:srgbClr val="FFFFFF"/>
      </a:accent3>
      <a:accent4>
        <a:srgbClr val="000000"/>
      </a:accent4>
      <a:accent5>
        <a:srgbClr val="ADCAAD"/>
      </a:accent5>
      <a:accent6>
        <a:srgbClr val="730000"/>
      </a:accent6>
      <a:hlink>
        <a:srgbClr val="0033CC"/>
      </a:hlink>
      <a:folHlink>
        <a:srgbClr val="FFCC66"/>
      </a:folHlink>
    </a:clrScheme>
    <a:fontScheme name="1_Default Design">
      <a:majorFont>
        <a:latin typeface="Arial Black"/>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charset="-122"/>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3907</TotalTime>
  <Words>7711</Words>
  <Application>Microsoft Office PowerPoint</Application>
  <PresentationFormat>全屏显示(4:3)</PresentationFormat>
  <Paragraphs>522</Paragraphs>
  <Slides>102</Slides>
  <Notes>1</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102</vt:i4>
      </vt:variant>
    </vt:vector>
  </HeadingPairs>
  <TitlesOfParts>
    <vt:vector size="119" baseType="lpstr">
      <vt:lpstr>Monotype Sorts</vt:lpstr>
      <vt:lpstr>MS UI Gothic</vt:lpstr>
      <vt:lpstr>黑体</vt:lpstr>
      <vt:lpstr>华文行楷</vt:lpstr>
      <vt:lpstr>华文中宋</vt:lpstr>
      <vt:lpstr>楷体</vt:lpstr>
      <vt:lpstr>楷体_GB2312</vt:lpstr>
      <vt:lpstr>宋体</vt:lpstr>
      <vt:lpstr>微软雅黑</vt:lpstr>
      <vt:lpstr>Arial</vt:lpstr>
      <vt:lpstr>Arial Black</vt:lpstr>
      <vt:lpstr>Calibri</vt:lpstr>
      <vt:lpstr>Times New Roman</vt:lpstr>
      <vt:lpstr>Wingdings</vt:lpstr>
      <vt:lpstr>默认设计模板</vt:lpstr>
      <vt:lpstr>Office 主题​​</vt:lpstr>
      <vt:lpstr>1_Default Design</vt:lpstr>
      <vt:lpstr>PowerPoint 演示文稿</vt:lpstr>
      <vt:lpstr>PowerPoint 演示文稿</vt:lpstr>
      <vt:lpstr>空间数据可视化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地图制图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什么是制图表达？</vt:lpstr>
      <vt:lpstr>什么是制图表达？</vt:lpstr>
      <vt:lpstr>什么是制图表达？</vt:lpstr>
      <vt:lpstr>为什么使用制图表达？</vt:lpstr>
      <vt:lpstr>制图表达出现</vt:lpstr>
      <vt:lpstr>制图表达应用</vt:lpstr>
      <vt:lpstr>制图表达特点</vt:lpstr>
      <vt:lpstr>制图表达特点</vt:lpstr>
      <vt:lpstr>制图表达特点</vt:lpstr>
      <vt:lpstr>制图表达特点</vt:lpstr>
      <vt:lpstr>制图表达特点</vt:lpstr>
      <vt:lpstr>制图表达存储</vt:lpstr>
      <vt:lpstr>制图表达存储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制图综合影响因素</vt:lpstr>
      <vt:lpstr>区别和联系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GIS的基本功能</dc:title>
  <dc:creator>liu</dc:creator>
  <cp:lastModifiedBy>admin</cp:lastModifiedBy>
  <cp:revision>559</cp:revision>
  <dcterms:created xsi:type="dcterms:W3CDTF">2013-08-30T12:52:02Z</dcterms:created>
  <dcterms:modified xsi:type="dcterms:W3CDTF">2018-11-13T00:46:17Z</dcterms:modified>
</cp:coreProperties>
</file>